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823200" cy="12801600"/>
  <p:notesSz cx="7823200" cy="12801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6740" y="3968496"/>
            <a:ext cx="6649720" cy="2688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73480" y="7168896"/>
            <a:ext cx="5476239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91160" y="2944368"/>
            <a:ext cx="340309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28947" y="2944368"/>
            <a:ext cx="340309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76855" y="594359"/>
            <a:ext cx="3374136" cy="1463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8095" y="950975"/>
            <a:ext cx="6391656" cy="12527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7240" y="2395727"/>
            <a:ext cx="6382512" cy="10424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7240" y="3630167"/>
            <a:ext cx="6391656" cy="11978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68095" y="5056632"/>
            <a:ext cx="6400800" cy="8503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77240" y="6126479"/>
            <a:ext cx="6391656" cy="13807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68095" y="7717535"/>
            <a:ext cx="6391656" cy="8229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68095" y="8778240"/>
            <a:ext cx="6391656" cy="4754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68095" y="9363456"/>
            <a:ext cx="6391656" cy="6400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68095" y="10241280"/>
            <a:ext cx="6391656" cy="8321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68095" y="11311128"/>
            <a:ext cx="6382511" cy="48463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161288" y="12006071"/>
            <a:ext cx="5998464" cy="3291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1160" y="512063"/>
            <a:ext cx="7040879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1160" y="2944368"/>
            <a:ext cx="7040879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59888" y="11905488"/>
            <a:ext cx="2503423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91160" y="11905488"/>
            <a:ext cx="179933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632704" y="11905488"/>
            <a:ext cx="179933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2584" y="438912"/>
            <a:ext cx="2852927" cy="9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72584" y="740663"/>
            <a:ext cx="2825495" cy="100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37882" y="12322682"/>
            <a:ext cx="3565525" cy="0"/>
          </a:xfrm>
          <a:custGeom>
            <a:avLst/>
            <a:gdLst/>
            <a:ahLst/>
            <a:cxnLst/>
            <a:rect l="l" t="t" r="r" b="b"/>
            <a:pathLst>
              <a:path w="3565525" h="0">
                <a:moveTo>
                  <a:pt x="0" y="0"/>
                </a:moveTo>
                <a:lnTo>
                  <a:pt x="3565349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4265" y="1282446"/>
            <a:ext cx="2004695" cy="0"/>
          </a:xfrm>
          <a:custGeom>
            <a:avLst/>
            <a:gdLst/>
            <a:ahLst/>
            <a:cxnLst/>
            <a:rect l="l" t="t" r="r" b="b"/>
            <a:pathLst>
              <a:path w="2004695" h="0">
                <a:moveTo>
                  <a:pt x="0" y="0"/>
                </a:moveTo>
                <a:lnTo>
                  <a:pt x="200436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4265" y="1581911"/>
            <a:ext cx="2004695" cy="0"/>
          </a:xfrm>
          <a:custGeom>
            <a:avLst/>
            <a:gdLst/>
            <a:ahLst/>
            <a:cxnLst/>
            <a:rect l="l" t="t" r="r" b="b"/>
            <a:pathLst>
              <a:path w="2004695" h="0">
                <a:moveTo>
                  <a:pt x="0" y="0"/>
                </a:moveTo>
                <a:lnTo>
                  <a:pt x="200436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0264" y="1309877"/>
            <a:ext cx="0" cy="4723130"/>
          </a:xfrm>
          <a:custGeom>
            <a:avLst/>
            <a:gdLst/>
            <a:ahLst/>
            <a:cxnLst/>
            <a:rect l="l" t="t" r="r" b="b"/>
            <a:pathLst>
              <a:path w="0" h="4723130">
                <a:moveTo>
                  <a:pt x="0" y="4722876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59861" y="1300733"/>
            <a:ext cx="2457450" cy="0"/>
          </a:xfrm>
          <a:custGeom>
            <a:avLst/>
            <a:gdLst/>
            <a:ahLst/>
            <a:cxnLst/>
            <a:rect l="l" t="t" r="r" b="b"/>
            <a:pathLst>
              <a:path w="2457450" h="0">
                <a:moveTo>
                  <a:pt x="0" y="0"/>
                </a:moveTo>
                <a:lnTo>
                  <a:pt x="24568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91776" y="1600200"/>
            <a:ext cx="1624965" cy="0"/>
          </a:xfrm>
          <a:custGeom>
            <a:avLst/>
            <a:gdLst/>
            <a:ahLst/>
            <a:cxnLst/>
            <a:rect l="l" t="t" r="r" b="b"/>
            <a:pathLst>
              <a:path w="1624964" h="0">
                <a:moveTo>
                  <a:pt x="0" y="0"/>
                </a:moveTo>
                <a:lnTo>
                  <a:pt x="16249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1340" y="1596771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 h="0">
                <a:moveTo>
                  <a:pt x="0" y="0"/>
                </a:moveTo>
                <a:lnTo>
                  <a:pt x="111760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68197" y="1296161"/>
            <a:ext cx="1111250" cy="0"/>
          </a:xfrm>
          <a:custGeom>
            <a:avLst/>
            <a:gdLst/>
            <a:ahLst/>
            <a:cxnLst/>
            <a:rect l="l" t="t" r="r" b="b"/>
            <a:pathLst>
              <a:path w="1111250" h="0">
                <a:moveTo>
                  <a:pt x="0" y="0"/>
                </a:moveTo>
                <a:lnTo>
                  <a:pt x="111074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70940" y="1291589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628649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37801" y="1593341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 h="0">
                <a:moveTo>
                  <a:pt x="0" y="0"/>
                </a:moveTo>
                <a:lnTo>
                  <a:pt x="2360902" y="0"/>
                </a:lnTo>
              </a:path>
            </a:pathLst>
          </a:custGeom>
          <a:ln w="68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85133" y="1287017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628649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09855" y="1291589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4" h="0">
                <a:moveTo>
                  <a:pt x="0" y="0"/>
                </a:moveTo>
                <a:lnTo>
                  <a:pt x="194494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51994" y="1589913"/>
            <a:ext cx="1447165" cy="0"/>
          </a:xfrm>
          <a:custGeom>
            <a:avLst/>
            <a:gdLst/>
            <a:ahLst/>
            <a:cxnLst/>
            <a:rect l="l" t="t" r="r" b="b"/>
            <a:pathLst>
              <a:path w="1447165" h="0">
                <a:moveTo>
                  <a:pt x="0" y="0"/>
                </a:moveTo>
                <a:lnTo>
                  <a:pt x="1446709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10936" y="1284732"/>
            <a:ext cx="2703830" cy="0"/>
          </a:xfrm>
          <a:custGeom>
            <a:avLst/>
            <a:gdLst/>
            <a:ahLst/>
            <a:cxnLst/>
            <a:rect l="l" t="t" r="r" b="b"/>
            <a:pathLst>
              <a:path w="2703829" h="0">
                <a:moveTo>
                  <a:pt x="0" y="0"/>
                </a:moveTo>
                <a:lnTo>
                  <a:pt x="270372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18231" y="1586483"/>
            <a:ext cx="1397000" cy="0"/>
          </a:xfrm>
          <a:custGeom>
            <a:avLst/>
            <a:gdLst/>
            <a:ahLst/>
            <a:cxnLst/>
            <a:rect l="l" t="t" r="r" b="b"/>
            <a:pathLst>
              <a:path w="1397000" h="0">
                <a:moveTo>
                  <a:pt x="0" y="0"/>
                </a:moveTo>
                <a:lnTo>
                  <a:pt x="139642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13516" y="1277874"/>
            <a:ext cx="0" cy="4766310"/>
          </a:xfrm>
          <a:custGeom>
            <a:avLst/>
            <a:gdLst/>
            <a:ahLst/>
            <a:cxnLst/>
            <a:rect l="l" t="t" r="r" b="b"/>
            <a:pathLst>
              <a:path w="0" h="4766310">
                <a:moveTo>
                  <a:pt x="0" y="4766310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512374" y="1376172"/>
            <a:ext cx="0" cy="416559"/>
          </a:xfrm>
          <a:custGeom>
            <a:avLst/>
            <a:gdLst/>
            <a:ahLst/>
            <a:cxnLst/>
            <a:rect l="l" t="t" r="r" b="b"/>
            <a:pathLst>
              <a:path w="0" h="416560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4265" y="1904238"/>
            <a:ext cx="2004695" cy="0"/>
          </a:xfrm>
          <a:custGeom>
            <a:avLst/>
            <a:gdLst/>
            <a:ahLst/>
            <a:cxnLst/>
            <a:rect l="l" t="t" r="r" b="b"/>
            <a:pathLst>
              <a:path w="2004695" h="0">
                <a:moveTo>
                  <a:pt x="0" y="0"/>
                </a:moveTo>
                <a:lnTo>
                  <a:pt x="200436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80348" y="192366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2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16396" y="1920239"/>
            <a:ext cx="3947160" cy="0"/>
          </a:xfrm>
          <a:custGeom>
            <a:avLst/>
            <a:gdLst/>
            <a:ahLst/>
            <a:cxnLst/>
            <a:rect l="l" t="t" r="r" b="b"/>
            <a:pathLst>
              <a:path w="3947160" h="0">
                <a:moveTo>
                  <a:pt x="0" y="0"/>
                </a:moveTo>
                <a:lnTo>
                  <a:pt x="3947025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26578" y="1915667"/>
            <a:ext cx="2966720" cy="0"/>
          </a:xfrm>
          <a:custGeom>
            <a:avLst/>
            <a:gdLst/>
            <a:ahLst/>
            <a:cxnLst/>
            <a:rect l="l" t="t" r="r" b="b"/>
            <a:pathLst>
              <a:path w="2966720" h="0">
                <a:moveTo>
                  <a:pt x="0" y="0"/>
                </a:moveTo>
                <a:lnTo>
                  <a:pt x="296655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51994" y="1908810"/>
            <a:ext cx="1864995" cy="0"/>
          </a:xfrm>
          <a:custGeom>
            <a:avLst/>
            <a:gdLst/>
            <a:ahLst/>
            <a:cxnLst/>
            <a:rect l="l" t="t" r="r" b="b"/>
            <a:pathLst>
              <a:path w="1864995" h="0">
                <a:moveTo>
                  <a:pt x="0" y="0"/>
                </a:moveTo>
                <a:lnTo>
                  <a:pt x="1864951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4265" y="2137410"/>
            <a:ext cx="2004695" cy="0"/>
          </a:xfrm>
          <a:custGeom>
            <a:avLst/>
            <a:gdLst/>
            <a:ahLst/>
            <a:cxnLst/>
            <a:rect l="l" t="t" r="r" b="b"/>
            <a:pathLst>
              <a:path w="2004695" h="0">
                <a:moveTo>
                  <a:pt x="0" y="0"/>
                </a:moveTo>
                <a:lnTo>
                  <a:pt x="200436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63829" y="2155698"/>
            <a:ext cx="2297430" cy="0"/>
          </a:xfrm>
          <a:custGeom>
            <a:avLst/>
            <a:gdLst/>
            <a:ahLst/>
            <a:cxnLst/>
            <a:rect l="l" t="t" r="r" b="b"/>
            <a:pathLst>
              <a:path w="2297429" h="0">
                <a:moveTo>
                  <a:pt x="0" y="0"/>
                </a:moveTo>
                <a:lnTo>
                  <a:pt x="229690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72972" y="2152269"/>
            <a:ext cx="2338070" cy="0"/>
          </a:xfrm>
          <a:custGeom>
            <a:avLst/>
            <a:gdLst/>
            <a:ahLst/>
            <a:cxnLst/>
            <a:rect l="l" t="t" r="r" b="b"/>
            <a:pathLst>
              <a:path w="2338070" h="0">
                <a:moveTo>
                  <a:pt x="0" y="0"/>
                </a:moveTo>
                <a:lnTo>
                  <a:pt x="2338045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51198" y="2148839"/>
            <a:ext cx="3446779" cy="0"/>
          </a:xfrm>
          <a:custGeom>
            <a:avLst/>
            <a:gdLst/>
            <a:ahLst/>
            <a:cxnLst/>
            <a:rect l="l" t="t" r="r" b="b"/>
            <a:pathLst>
              <a:path w="3446779" h="0">
                <a:moveTo>
                  <a:pt x="0" y="0"/>
                </a:moveTo>
                <a:lnTo>
                  <a:pt x="344650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13304" y="2144267"/>
            <a:ext cx="3245485" cy="0"/>
          </a:xfrm>
          <a:custGeom>
            <a:avLst/>
            <a:gdLst/>
            <a:ahLst/>
            <a:cxnLst/>
            <a:rect l="l" t="t" r="r" b="b"/>
            <a:pathLst>
              <a:path w="3245484" h="0">
                <a:moveTo>
                  <a:pt x="0" y="0"/>
                </a:moveTo>
                <a:lnTo>
                  <a:pt x="3245382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43372" y="1906523"/>
            <a:ext cx="0" cy="1623060"/>
          </a:xfrm>
          <a:custGeom>
            <a:avLst/>
            <a:gdLst/>
            <a:ahLst/>
            <a:cxnLst/>
            <a:rect l="l" t="t" r="r" b="b"/>
            <a:pathLst>
              <a:path w="0" h="1623060">
                <a:moveTo>
                  <a:pt x="0" y="1623060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117190" y="2138552"/>
            <a:ext cx="2400300" cy="0"/>
          </a:xfrm>
          <a:custGeom>
            <a:avLst/>
            <a:gdLst/>
            <a:ahLst/>
            <a:cxnLst/>
            <a:rect l="l" t="t" r="r" b="b"/>
            <a:pathLst>
              <a:path w="2400300" h="0">
                <a:moveTo>
                  <a:pt x="0" y="0"/>
                </a:moveTo>
                <a:lnTo>
                  <a:pt x="2399755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4265" y="2377439"/>
            <a:ext cx="1271270" cy="0"/>
          </a:xfrm>
          <a:custGeom>
            <a:avLst/>
            <a:gdLst/>
            <a:ahLst/>
            <a:cxnLst/>
            <a:rect l="l" t="t" r="r" b="b"/>
            <a:pathLst>
              <a:path w="1271270" h="0">
                <a:moveTo>
                  <a:pt x="0" y="0"/>
                </a:moveTo>
                <a:lnTo>
                  <a:pt x="127072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06692" y="2395727"/>
            <a:ext cx="1168400" cy="0"/>
          </a:xfrm>
          <a:custGeom>
            <a:avLst/>
            <a:gdLst/>
            <a:ahLst/>
            <a:cxnLst/>
            <a:rect l="l" t="t" r="r" b="b"/>
            <a:pathLst>
              <a:path w="1168400" h="0">
                <a:moveTo>
                  <a:pt x="0" y="0"/>
                </a:moveTo>
                <a:lnTo>
                  <a:pt x="11678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82674" y="2392298"/>
            <a:ext cx="3188335" cy="0"/>
          </a:xfrm>
          <a:custGeom>
            <a:avLst/>
            <a:gdLst/>
            <a:ahLst/>
            <a:cxnLst/>
            <a:rect l="l" t="t" r="r" b="b"/>
            <a:pathLst>
              <a:path w="3188335" h="0">
                <a:moveTo>
                  <a:pt x="0" y="0"/>
                </a:moveTo>
                <a:lnTo>
                  <a:pt x="318824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296908" y="2388870"/>
            <a:ext cx="3590925" cy="0"/>
          </a:xfrm>
          <a:custGeom>
            <a:avLst/>
            <a:gdLst/>
            <a:ahLst/>
            <a:cxnLst/>
            <a:rect l="l" t="t" r="r" b="b"/>
            <a:pathLst>
              <a:path w="3590925" h="0">
                <a:moveTo>
                  <a:pt x="0" y="0"/>
                </a:moveTo>
                <a:lnTo>
                  <a:pt x="3590489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3946" y="2384298"/>
            <a:ext cx="2377440" cy="0"/>
          </a:xfrm>
          <a:custGeom>
            <a:avLst/>
            <a:gdLst/>
            <a:ahLst/>
            <a:cxnLst/>
            <a:rect l="l" t="t" r="r" b="b"/>
            <a:pathLst>
              <a:path w="2377440" h="0">
                <a:moveTo>
                  <a:pt x="0" y="0"/>
                </a:moveTo>
                <a:lnTo>
                  <a:pt x="2376900" y="0"/>
                </a:lnTo>
              </a:path>
            </a:pathLst>
          </a:custGeom>
          <a:ln w="68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62982" y="2380869"/>
            <a:ext cx="2893695" cy="0"/>
          </a:xfrm>
          <a:custGeom>
            <a:avLst/>
            <a:gdLst/>
            <a:ahLst/>
            <a:cxnLst/>
            <a:rect l="l" t="t" r="r" b="b"/>
            <a:pathLst>
              <a:path w="2893695" h="0">
                <a:moveTo>
                  <a:pt x="0" y="0"/>
                </a:moveTo>
                <a:lnTo>
                  <a:pt x="2893418" y="0"/>
                </a:lnTo>
              </a:path>
            </a:pathLst>
          </a:custGeom>
          <a:ln w="68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62982" y="2376297"/>
            <a:ext cx="3156585" cy="0"/>
          </a:xfrm>
          <a:custGeom>
            <a:avLst/>
            <a:gdLst/>
            <a:ahLst/>
            <a:cxnLst/>
            <a:rect l="l" t="t" r="r" b="b"/>
            <a:pathLst>
              <a:path w="3156584" h="0">
                <a:moveTo>
                  <a:pt x="0" y="0"/>
                </a:moveTo>
                <a:lnTo>
                  <a:pt x="3156248" y="0"/>
                </a:lnTo>
              </a:path>
            </a:pathLst>
          </a:custGeom>
          <a:ln w="68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14659" y="2023110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374904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94265" y="2599182"/>
            <a:ext cx="605790" cy="0"/>
          </a:xfrm>
          <a:custGeom>
            <a:avLst/>
            <a:gdLst/>
            <a:ahLst/>
            <a:cxnLst/>
            <a:rect l="l" t="t" r="r" b="b"/>
            <a:pathLst>
              <a:path w="605790" h="0">
                <a:moveTo>
                  <a:pt x="0" y="0"/>
                </a:moveTo>
                <a:lnTo>
                  <a:pt x="605652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16477" y="2617470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80" h="0">
                <a:moveTo>
                  <a:pt x="0" y="0"/>
                </a:moveTo>
                <a:lnTo>
                  <a:pt x="13004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42740" y="2615183"/>
            <a:ext cx="3547110" cy="0"/>
          </a:xfrm>
          <a:custGeom>
            <a:avLst/>
            <a:gdLst/>
            <a:ahLst/>
            <a:cxnLst/>
            <a:rect l="l" t="t" r="r" b="b"/>
            <a:pathLst>
              <a:path w="3547110" h="0">
                <a:moveTo>
                  <a:pt x="0" y="0"/>
                </a:moveTo>
                <a:lnTo>
                  <a:pt x="354706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07089" y="2610611"/>
            <a:ext cx="1470025" cy="0"/>
          </a:xfrm>
          <a:custGeom>
            <a:avLst/>
            <a:gdLst/>
            <a:ahLst/>
            <a:cxnLst/>
            <a:rect l="l" t="t" r="r" b="b"/>
            <a:pathLst>
              <a:path w="1470025" h="0">
                <a:moveTo>
                  <a:pt x="0" y="0"/>
                </a:moveTo>
                <a:lnTo>
                  <a:pt x="146956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92091" y="2606039"/>
            <a:ext cx="1465580" cy="0"/>
          </a:xfrm>
          <a:custGeom>
            <a:avLst/>
            <a:gdLst/>
            <a:ahLst/>
            <a:cxnLst/>
            <a:rect l="l" t="t" r="r" b="b"/>
            <a:pathLst>
              <a:path w="1465579" h="0">
                <a:moveTo>
                  <a:pt x="0" y="0"/>
                </a:moveTo>
                <a:lnTo>
                  <a:pt x="146499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26373" y="2601467"/>
            <a:ext cx="2790825" cy="0"/>
          </a:xfrm>
          <a:custGeom>
            <a:avLst/>
            <a:gdLst/>
            <a:ahLst/>
            <a:cxnLst/>
            <a:rect l="l" t="t" r="r" b="b"/>
            <a:pathLst>
              <a:path w="2790825" h="0">
                <a:moveTo>
                  <a:pt x="0" y="0"/>
                </a:moveTo>
                <a:lnTo>
                  <a:pt x="2790572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94265" y="2823210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4" h="0">
                <a:moveTo>
                  <a:pt x="0" y="0"/>
                </a:moveTo>
                <a:lnTo>
                  <a:pt x="23540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0264" y="1643633"/>
            <a:ext cx="0" cy="1282700"/>
          </a:xfrm>
          <a:custGeom>
            <a:avLst/>
            <a:gdLst/>
            <a:ahLst/>
            <a:cxnLst/>
            <a:rect l="l" t="t" r="r" b="b"/>
            <a:pathLst>
              <a:path w="0" h="1282700">
                <a:moveTo>
                  <a:pt x="0" y="1282446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9381" y="2842641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5" h="0">
                <a:moveTo>
                  <a:pt x="0" y="0"/>
                </a:moveTo>
                <a:lnTo>
                  <a:pt x="1023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46709" y="2840354"/>
            <a:ext cx="1958975" cy="0"/>
          </a:xfrm>
          <a:custGeom>
            <a:avLst/>
            <a:gdLst/>
            <a:ahLst/>
            <a:cxnLst/>
            <a:rect l="l" t="t" r="r" b="b"/>
            <a:pathLst>
              <a:path w="1958975" h="0">
                <a:moveTo>
                  <a:pt x="0" y="0"/>
                </a:moveTo>
                <a:lnTo>
                  <a:pt x="195865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85439" y="2836926"/>
            <a:ext cx="2804795" cy="0"/>
          </a:xfrm>
          <a:custGeom>
            <a:avLst/>
            <a:gdLst/>
            <a:ahLst/>
            <a:cxnLst/>
            <a:rect l="l" t="t" r="r" b="b"/>
            <a:pathLst>
              <a:path w="2804795" h="0">
                <a:moveTo>
                  <a:pt x="0" y="0"/>
                </a:moveTo>
                <a:lnTo>
                  <a:pt x="2804285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07651" y="2831210"/>
            <a:ext cx="2779395" cy="0"/>
          </a:xfrm>
          <a:custGeom>
            <a:avLst/>
            <a:gdLst/>
            <a:ahLst/>
            <a:cxnLst/>
            <a:rect l="l" t="t" r="r" b="b"/>
            <a:pathLst>
              <a:path w="2779395" h="0">
                <a:moveTo>
                  <a:pt x="0" y="0"/>
                </a:moveTo>
                <a:lnTo>
                  <a:pt x="277914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781224" y="2826639"/>
            <a:ext cx="2736215" cy="0"/>
          </a:xfrm>
          <a:custGeom>
            <a:avLst/>
            <a:gdLst/>
            <a:ahLst/>
            <a:cxnLst/>
            <a:rect l="l" t="t" r="r" b="b"/>
            <a:pathLst>
              <a:path w="2736215" h="0">
                <a:moveTo>
                  <a:pt x="0" y="0"/>
                </a:moveTo>
                <a:lnTo>
                  <a:pt x="273572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514659" y="2578607"/>
            <a:ext cx="0" cy="633730"/>
          </a:xfrm>
          <a:custGeom>
            <a:avLst/>
            <a:gdLst/>
            <a:ahLst/>
            <a:cxnLst/>
            <a:rect l="l" t="t" r="r" b="b"/>
            <a:pathLst>
              <a:path w="0" h="633730">
                <a:moveTo>
                  <a:pt x="0" y="633222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94265" y="3054095"/>
            <a:ext cx="1271270" cy="0"/>
          </a:xfrm>
          <a:custGeom>
            <a:avLst/>
            <a:gdLst/>
            <a:ahLst/>
            <a:cxnLst/>
            <a:rect l="l" t="t" r="r" b="b"/>
            <a:pathLst>
              <a:path w="1271270" h="0">
                <a:moveTo>
                  <a:pt x="0" y="0"/>
                </a:moveTo>
                <a:lnTo>
                  <a:pt x="127072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48995" y="3072383"/>
            <a:ext cx="1325880" cy="0"/>
          </a:xfrm>
          <a:custGeom>
            <a:avLst/>
            <a:gdLst/>
            <a:ahLst/>
            <a:cxnLst/>
            <a:rect l="l" t="t" r="r" b="b"/>
            <a:pathLst>
              <a:path w="1325880" h="0">
                <a:moveTo>
                  <a:pt x="0" y="0"/>
                </a:moveTo>
                <a:lnTo>
                  <a:pt x="13255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678583" y="3070098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 h="0">
                <a:moveTo>
                  <a:pt x="0" y="0"/>
                </a:moveTo>
                <a:lnTo>
                  <a:pt x="324309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678583" y="3065526"/>
            <a:ext cx="3478529" cy="0"/>
          </a:xfrm>
          <a:custGeom>
            <a:avLst/>
            <a:gdLst/>
            <a:ahLst/>
            <a:cxnLst/>
            <a:rect l="l" t="t" r="r" b="b"/>
            <a:pathLst>
              <a:path w="3478529" h="0">
                <a:moveTo>
                  <a:pt x="0" y="0"/>
                </a:moveTo>
                <a:lnTo>
                  <a:pt x="347850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143372" y="3062097"/>
            <a:ext cx="1374140" cy="0"/>
          </a:xfrm>
          <a:custGeom>
            <a:avLst/>
            <a:gdLst/>
            <a:ahLst/>
            <a:cxnLst/>
            <a:rect l="l" t="t" r="r" b="b"/>
            <a:pathLst>
              <a:path w="1374140" h="0">
                <a:moveTo>
                  <a:pt x="0" y="0"/>
                </a:moveTo>
                <a:lnTo>
                  <a:pt x="1373573" y="0"/>
                </a:lnTo>
              </a:path>
            </a:pathLst>
          </a:custGeom>
          <a:ln w="228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07978" y="3300984"/>
            <a:ext cx="5574665" cy="0"/>
          </a:xfrm>
          <a:custGeom>
            <a:avLst/>
            <a:gdLst/>
            <a:ahLst/>
            <a:cxnLst/>
            <a:rect l="l" t="t" r="r" b="b"/>
            <a:pathLst>
              <a:path w="5574665" h="0">
                <a:moveTo>
                  <a:pt x="0" y="0"/>
                </a:moveTo>
                <a:lnTo>
                  <a:pt x="557428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036159" y="3296411"/>
            <a:ext cx="1757680" cy="0"/>
          </a:xfrm>
          <a:custGeom>
            <a:avLst/>
            <a:gdLst/>
            <a:ahLst/>
            <a:cxnLst/>
            <a:rect l="l" t="t" r="r" b="b"/>
            <a:pathLst>
              <a:path w="1757679" h="0">
                <a:moveTo>
                  <a:pt x="0" y="0"/>
                </a:moveTo>
                <a:lnTo>
                  <a:pt x="175753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93418" y="3296411"/>
            <a:ext cx="2900680" cy="0"/>
          </a:xfrm>
          <a:custGeom>
            <a:avLst/>
            <a:gdLst/>
            <a:ahLst/>
            <a:cxnLst/>
            <a:rect l="l" t="t" r="r" b="b"/>
            <a:pathLst>
              <a:path w="2900679" h="0">
                <a:moveTo>
                  <a:pt x="0" y="0"/>
                </a:moveTo>
                <a:lnTo>
                  <a:pt x="290027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036159" y="3291840"/>
            <a:ext cx="3481070" cy="0"/>
          </a:xfrm>
          <a:custGeom>
            <a:avLst/>
            <a:gdLst/>
            <a:ahLst/>
            <a:cxnLst/>
            <a:rect l="l" t="t" r="r" b="b"/>
            <a:pathLst>
              <a:path w="3481070" h="0">
                <a:moveTo>
                  <a:pt x="0" y="0"/>
                </a:moveTo>
                <a:lnTo>
                  <a:pt x="348078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10264" y="3523869"/>
            <a:ext cx="2612390" cy="0"/>
          </a:xfrm>
          <a:custGeom>
            <a:avLst/>
            <a:gdLst/>
            <a:ahLst/>
            <a:cxnLst/>
            <a:rect l="l" t="t" r="r" b="b"/>
            <a:pathLst>
              <a:path w="2612390" h="0">
                <a:moveTo>
                  <a:pt x="0" y="0"/>
                </a:moveTo>
                <a:lnTo>
                  <a:pt x="261230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80185" y="3520440"/>
            <a:ext cx="775335" cy="0"/>
          </a:xfrm>
          <a:custGeom>
            <a:avLst/>
            <a:gdLst/>
            <a:ahLst/>
            <a:cxnLst/>
            <a:rect l="l" t="t" r="r" b="b"/>
            <a:pathLst>
              <a:path w="775335" h="0">
                <a:moveTo>
                  <a:pt x="0" y="0"/>
                </a:moveTo>
                <a:lnTo>
                  <a:pt x="77477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87848" y="3520440"/>
            <a:ext cx="4203065" cy="0"/>
          </a:xfrm>
          <a:custGeom>
            <a:avLst/>
            <a:gdLst/>
            <a:ahLst/>
            <a:cxnLst/>
            <a:rect l="l" t="t" r="r" b="b"/>
            <a:pathLst>
              <a:path w="4203065" h="0">
                <a:moveTo>
                  <a:pt x="0" y="0"/>
                </a:moveTo>
                <a:lnTo>
                  <a:pt x="420299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638280" y="3515867"/>
            <a:ext cx="1881505" cy="0"/>
          </a:xfrm>
          <a:custGeom>
            <a:avLst/>
            <a:gdLst/>
            <a:ahLst/>
            <a:cxnLst/>
            <a:rect l="l" t="t" r="r" b="b"/>
            <a:pathLst>
              <a:path w="1881504" h="0">
                <a:moveTo>
                  <a:pt x="0" y="0"/>
                </a:moveTo>
                <a:lnTo>
                  <a:pt x="188095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13692" y="3115817"/>
            <a:ext cx="0" cy="1618615"/>
          </a:xfrm>
          <a:custGeom>
            <a:avLst/>
            <a:gdLst/>
            <a:ahLst/>
            <a:cxnLst/>
            <a:rect l="l" t="t" r="r" b="b"/>
            <a:pathLst>
              <a:path w="0" h="1618614">
                <a:moveTo>
                  <a:pt x="0" y="1618487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0264" y="3745610"/>
            <a:ext cx="4319905" cy="0"/>
          </a:xfrm>
          <a:custGeom>
            <a:avLst/>
            <a:gdLst/>
            <a:ahLst/>
            <a:cxnLst/>
            <a:rect l="l" t="t" r="r" b="b"/>
            <a:pathLst>
              <a:path w="4319905" h="0">
                <a:moveTo>
                  <a:pt x="0" y="0"/>
                </a:moveTo>
                <a:lnTo>
                  <a:pt x="431955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146800" y="3488435"/>
            <a:ext cx="0" cy="2553970"/>
          </a:xfrm>
          <a:custGeom>
            <a:avLst/>
            <a:gdLst/>
            <a:ahLst/>
            <a:cxnLst/>
            <a:rect l="l" t="t" r="r" b="b"/>
            <a:pathLst>
              <a:path w="0" h="2553970">
                <a:moveTo>
                  <a:pt x="0" y="2553461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447749" y="3742182"/>
            <a:ext cx="5074285" cy="0"/>
          </a:xfrm>
          <a:custGeom>
            <a:avLst/>
            <a:gdLst/>
            <a:ahLst/>
            <a:cxnLst/>
            <a:rect l="l" t="t" r="r" b="b"/>
            <a:pathLst>
              <a:path w="5074284" h="0">
                <a:moveTo>
                  <a:pt x="0" y="0"/>
                </a:moveTo>
                <a:lnTo>
                  <a:pt x="507376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10264" y="3983354"/>
            <a:ext cx="2900680" cy="0"/>
          </a:xfrm>
          <a:custGeom>
            <a:avLst/>
            <a:gdLst/>
            <a:ahLst/>
            <a:cxnLst/>
            <a:rect l="l" t="t" r="r" b="b"/>
            <a:pathLst>
              <a:path w="2900680" h="0">
                <a:moveTo>
                  <a:pt x="0" y="0"/>
                </a:moveTo>
                <a:lnTo>
                  <a:pt x="2900274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288805" y="3979926"/>
            <a:ext cx="1739264" cy="0"/>
          </a:xfrm>
          <a:custGeom>
            <a:avLst/>
            <a:gdLst/>
            <a:ahLst/>
            <a:cxnLst/>
            <a:rect l="l" t="t" r="r" b="b"/>
            <a:pathLst>
              <a:path w="1739264" h="0">
                <a:moveTo>
                  <a:pt x="0" y="0"/>
                </a:moveTo>
                <a:lnTo>
                  <a:pt x="1739251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220037" y="3977640"/>
            <a:ext cx="937260" cy="0"/>
          </a:xfrm>
          <a:custGeom>
            <a:avLst/>
            <a:gdLst/>
            <a:ahLst/>
            <a:cxnLst/>
            <a:rect l="l" t="t" r="r" b="b"/>
            <a:pathLst>
              <a:path w="937260" h="0">
                <a:moveTo>
                  <a:pt x="0" y="0"/>
                </a:moveTo>
                <a:lnTo>
                  <a:pt x="93704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98193" y="3978783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3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00111" y="4210811"/>
            <a:ext cx="2267585" cy="0"/>
          </a:xfrm>
          <a:custGeom>
            <a:avLst/>
            <a:gdLst/>
            <a:ahLst/>
            <a:cxnLst/>
            <a:rect l="l" t="t" r="r" b="b"/>
            <a:pathLst>
              <a:path w="2267584" h="0">
                <a:moveTo>
                  <a:pt x="0" y="0"/>
                </a:moveTo>
                <a:lnTo>
                  <a:pt x="226719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10264" y="4210811"/>
            <a:ext cx="7309484" cy="0"/>
          </a:xfrm>
          <a:custGeom>
            <a:avLst/>
            <a:gdLst/>
            <a:ahLst/>
            <a:cxnLst/>
            <a:rect l="l" t="t" r="r" b="b"/>
            <a:pathLst>
              <a:path w="7309484" h="0">
                <a:moveTo>
                  <a:pt x="0" y="0"/>
                </a:moveTo>
                <a:lnTo>
                  <a:pt x="7308966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10264" y="4441697"/>
            <a:ext cx="5947410" cy="0"/>
          </a:xfrm>
          <a:custGeom>
            <a:avLst/>
            <a:gdLst/>
            <a:ahLst/>
            <a:cxnLst/>
            <a:rect l="l" t="t" r="r" b="b"/>
            <a:pathLst>
              <a:path w="5947410" h="0">
                <a:moveTo>
                  <a:pt x="0" y="0"/>
                </a:moveTo>
                <a:lnTo>
                  <a:pt x="594682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143372" y="4440554"/>
            <a:ext cx="1374140" cy="0"/>
          </a:xfrm>
          <a:custGeom>
            <a:avLst/>
            <a:gdLst/>
            <a:ahLst/>
            <a:cxnLst/>
            <a:rect l="l" t="t" r="r" b="b"/>
            <a:pathLst>
              <a:path w="1374140" h="0">
                <a:moveTo>
                  <a:pt x="0" y="0"/>
                </a:moveTo>
                <a:lnTo>
                  <a:pt x="1373573" y="0"/>
                </a:lnTo>
              </a:path>
            </a:pathLst>
          </a:custGeom>
          <a:ln w="20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41097" y="4439411"/>
            <a:ext cx="0" cy="816610"/>
          </a:xfrm>
          <a:custGeom>
            <a:avLst/>
            <a:gdLst/>
            <a:ahLst/>
            <a:cxnLst/>
            <a:rect l="l" t="t" r="r" b="b"/>
            <a:pathLst>
              <a:path w="0" h="816610">
                <a:moveTo>
                  <a:pt x="0" y="816102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27384" y="4631435"/>
            <a:ext cx="7080884" cy="0"/>
          </a:xfrm>
          <a:custGeom>
            <a:avLst/>
            <a:gdLst/>
            <a:ahLst/>
            <a:cxnLst/>
            <a:rect l="l" t="t" r="r" b="b"/>
            <a:pathLst>
              <a:path w="7080884" h="0">
                <a:moveTo>
                  <a:pt x="0" y="0"/>
                </a:moveTo>
                <a:lnTo>
                  <a:pt x="708041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36526" y="4895469"/>
            <a:ext cx="7082790" cy="0"/>
          </a:xfrm>
          <a:custGeom>
            <a:avLst/>
            <a:gdLst/>
            <a:ahLst/>
            <a:cxnLst/>
            <a:rect l="l" t="t" r="r" b="b"/>
            <a:pathLst>
              <a:path w="7082790" h="0">
                <a:moveTo>
                  <a:pt x="0" y="0"/>
                </a:moveTo>
                <a:lnTo>
                  <a:pt x="7082703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13692" y="4878323"/>
            <a:ext cx="0" cy="725170"/>
          </a:xfrm>
          <a:custGeom>
            <a:avLst/>
            <a:gdLst/>
            <a:ahLst/>
            <a:cxnLst/>
            <a:rect l="l" t="t" r="r" b="b"/>
            <a:pathLst>
              <a:path w="0" h="725170">
                <a:moveTo>
                  <a:pt x="0" y="724662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27384" y="5159502"/>
            <a:ext cx="7080884" cy="0"/>
          </a:xfrm>
          <a:custGeom>
            <a:avLst/>
            <a:gdLst/>
            <a:ahLst/>
            <a:cxnLst/>
            <a:rect l="l" t="t" r="r" b="b"/>
            <a:pathLst>
              <a:path w="7080884" h="0">
                <a:moveTo>
                  <a:pt x="0" y="0"/>
                </a:moveTo>
                <a:lnTo>
                  <a:pt x="708041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2549" y="5349240"/>
            <a:ext cx="3759835" cy="0"/>
          </a:xfrm>
          <a:custGeom>
            <a:avLst/>
            <a:gdLst/>
            <a:ahLst/>
            <a:cxnLst/>
            <a:rect l="l" t="t" r="r" b="b"/>
            <a:pathLst>
              <a:path w="3759835" h="0">
                <a:moveTo>
                  <a:pt x="0" y="0"/>
                </a:moveTo>
                <a:lnTo>
                  <a:pt x="3759615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43383" y="4439411"/>
            <a:ext cx="0" cy="912494"/>
          </a:xfrm>
          <a:custGeom>
            <a:avLst/>
            <a:gdLst/>
            <a:ahLst/>
            <a:cxnLst/>
            <a:rect l="l" t="t" r="r" b="b"/>
            <a:pathLst>
              <a:path w="0" h="912495">
                <a:moveTo>
                  <a:pt x="0" y="912114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36883" y="5353811"/>
            <a:ext cx="4982845" cy="0"/>
          </a:xfrm>
          <a:custGeom>
            <a:avLst/>
            <a:gdLst/>
            <a:ahLst/>
            <a:cxnLst/>
            <a:rect l="l" t="t" r="r" b="b"/>
            <a:pathLst>
              <a:path w="4982845" h="0">
                <a:moveTo>
                  <a:pt x="0" y="0"/>
                </a:moveTo>
                <a:lnTo>
                  <a:pt x="498234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12549" y="5576696"/>
            <a:ext cx="2589530" cy="0"/>
          </a:xfrm>
          <a:custGeom>
            <a:avLst/>
            <a:gdLst/>
            <a:ahLst/>
            <a:cxnLst/>
            <a:rect l="l" t="t" r="r" b="b"/>
            <a:pathLst>
              <a:path w="2589530" h="0">
                <a:moveTo>
                  <a:pt x="0" y="0"/>
                </a:moveTo>
                <a:lnTo>
                  <a:pt x="2589449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738005" y="5581269"/>
            <a:ext cx="3419475" cy="0"/>
          </a:xfrm>
          <a:custGeom>
            <a:avLst/>
            <a:gdLst/>
            <a:ahLst/>
            <a:cxnLst/>
            <a:rect l="l" t="t" r="r" b="b"/>
            <a:pathLst>
              <a:path w="3419475" h="0">
                <a:moveTo>
                  <a:pt x="0" y="0"/>
                </a:moveTo>
                <a:lnTo>
                  <a:pt x="341907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145657" y="5584697"/>
            <a:ext cx="1374140" cy="0"/>
          </a:xfrm>
          <a:custGeom>
            <a:avLst/>
            <a:gdLst/>
            <a:ahLst/>
            <a:cxnLst/>
            <a:rect l="l" t="t" r="r" b="b"/>
            <a:pathLst>
              <a:path w="1374140" h="0">
                <a:moveTo>
                  <a:pt x="0" y="0"/>
                </a:moveTo>
                <a:lnTo>
                  <a:pt x="1373573" y="0"/>
                </a:lnTo>
              </a:path>
            </a:pathLst>
          </a:custGeom>
          <a:ln w="228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446709" y="5806440"/>
            <a:ext cx="3136265" cy="0"/>
          </a:xfrm>
          <a:custGeom>
            <a:avLst/>
            <a:gdLst/>
            <a:ahLst/>
            <a:cxnLst/>
            <a:rect l="l" t="t" r="r" b="b"/>
            <a:pathLst>
              <a:path w="3136265" h="0">
                <a:moveTo>
                  <a:pt x="0" y="0"/>
                </a:moveTo>
                <a:lnTo>
                  <a:pt x="3135679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540107" y="5577840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464057"/>
                </a:moveTo>
                <a:lnTo>
                  <a:pt x="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07978" y="5800725"/>
            <a:ext cx="1364615" cy="0"/>
          </a:xfrm>
          <a:custGeom>
            <a:avLst/>
            <a:gdLst/>
            <a:ahLst/>
            <a:cxnLst/>
            <a:rect l="l" t="t" r="r" b="b"/>
            <a:pathLst>
              <a:path w="1364615" h="0">
                <a:moveTo>
                  <a:pt x="0" y="0"/>
                </a:moveTo>
                <a:lnTo>
                  <a:pt x="1364432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436117" y="5809869"/>
            <a:ext cx="3085465" cy="0"/>
          </a:xfrm>
          <a:custGeom>
            <a:avLst/>
            <a:gdLst/>
            <a:ahLst/>
            <a:cxnLst/>
            <a:rect l="l" t="t" r="r" b="b"/>
            <a:pathLst>
              <a:path w="3085465" h="0">
                <a:moveTo>
                  <a:pt x="0" y="0"/>
                </a:moveTo>
                <a:lnTo>
                  <a:pt x="3085398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07978" y="6031610"/>
            <a:ext cx="2868295" cy="0"/>
          </a:xfrm>
          <a:custGeom>
            <a:avLst/>
            <a:gdLst/>
            <a:ahLst/>
            <a:cxnLst/>
            <a:rect l="l" t="t" r="r" b="b"/>
            <a:pathLst>
              <a:path w="2868295" h="0">
                <a:moveTo>
                  <a:pt x="0" y="0"/>
                </a:moveTo>
                <a:lnTo>
                  <a:pt x="2868277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132352" y="6037326"/>
            <a:ext cx="2644775" cy="0"/>
          </a:xfrm>
          <a:custGeom>
            <a:avLst/>
            <a:gdLst/>
            <a:ahLst/>
            <a:cxnLst/>
            <a:rect l="l" t="t" r="r" b="b"/>
            <a:pathLst>
              <a:path w="2644775" h="0">
                <a:moveTo>
                  <a:pt x="0" y="0"/>
                </a:moveTo>
                <a:lnTo>
                  <a:pt x="2644301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028466" y="6040754"/>
            <a:ext cx="6493510" cy="0"/>
          </a:xfrm>
          <a:custGeom>
            <a:avLst/>
            <a:gdLst/>
            <a:ahLst/>
            <a:cxnLst/>
            <a:rect l="l" t="t" r="r" b="b"/>
            <a:pathLst>
              <a:path w="6493509" h="0">
                <a:moveTo>
                  <a:pt x="0" y="0"/>
                </a:moveTo>
                <a:lnTo>
                  <a:pt x="6493050" y="0"/>
                </a:lnTo>
              </a:path>
            </a:pathLst>
          </a:custGeom>
          <a:ln w="45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729671" y="135834"/>
            <a:ext cx="271780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45">
                <a:latin typeface="Arial"/>
                <a:cs typeface="Arial"/>
              </a:rPr>
              <a:t>VE</a:t>
            </a:r>
            <a:r>
              <a:rPr dirty="0" sz="1400" spc="130">
                <a:latin typeface="Arial"/>
                <a:cs typeface="Arial"/>
              </a:rPr>
              <a:t>H</a:t>
            </a:r>
            <a:r>
              <a:rPr dirty="0" sz="1400" spc="5">
                <a:latin typeface="Arial"/>
                <a:cs typeface="Arial"/>
              </a:rPr>
              <a:t>I</a:t>
            </a:r>
            <a:r>
              <a:rPr dirty="0" sz="1400" spc="90">
                <a:latin typeface="Arial"/>
                <a:cs typeface="Arial"/>
              </a:rPr>
              <a:t>CLE</a:t>
            </a:r>
            <a:r>
              <a:rPr dirty="0" sz="1400" spc="160">
                <a:latin typeface="Arial"/>
                <a:cs typeface="Arial"/>
              </a:rPr>
              <a:t> </a:t>
            </a:r>
            <a:r>
              <a:rPr dirty="0" sz="1400" spc="55">
                <a:latin typeface="Arial"/>
                <a:cs typeface="Arial"/>
              </a:rPr>
              <a:t>PURCHASE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85">
                <a:latin typeface="Arial"/>
                <a:cs typeface="Arial"/>
              </a:rPr>
              <a:t> </a:t>
            </a:r>
            <a:r>
              <a:rPr dirty="0" sz="1400" spc="50">
                <a:latin typeface="Arial"/>
                <a:cs typeface="Arial"/>
              </a:rPr>
              <a:t>ORDER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95278" y="643350"/>
            <a:ext cx="735330" cy="236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860"/>
              </a:lnSpc>
            </a:pPr>
            <a:r>
              <a:rPr dirty="0" sz="800" spc="-15">
                <a:latin typeface="Arial"/>
                <a:cs typeface="Arial"/>
              </a:rPr>
              <a:t>PURCHASER'S </a:t>
            </a:r>
            <a:r>
              <a:rPr dirty="0" sz="800" spc="-15">
                <a:latin typeface="Arial"/>
                <a:cs typeface="Arial"/>
              </a:rPr>
              <a:t>NAME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466841" y="753078"/>
            <a:ext cx="1568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760">
                <a:latin typeface="Arial"/>
                <a:cs typeface="Arial"/>
              </a:rPr>
              <a:t>-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99849" y="1050250"/>
            <a:ext cx="24015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latin typeface="Arial"/>
                <a:cs typeface="Arial"/>
              </a:rPr>
              <a:t>PLEASE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ENTER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MY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ORDER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31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756494" y="1050250"/>
            <a:ext cx="141922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7145">
              <a:lnSpc>
                <a:spcPct val="100000"/>
              </a:lnSpc>
            </a:pPr>
            <a:r>
              <a:rPr dirty="0" sz="1000" spc="1125">
                <a:latin typeface="Arial"/>
                <a:cs typeface="Arial"/>
              </a:rPr>
              <a:t>-</a:t>
            </a:r>
            <a:r>
              <a:rPr dirty="0" sz="1000" spc="1130">
                <a:latin typeface="Arial"/>
                <a:cs typeface="Arial"/>
              </a:rPr>
              <a:t>----</a:t>
            </a:r>
            <a:r>
              <a:rPr dirty="0" sz="1000" spc="1125">
                <a:latin typeface="Arial"/>
                <a:cs typeface="Arial"/>
              </a:rPr>
              <a:t>--</a:t>
            </a:r>
            <a:r>
              <a:rPr dirty="0" sz="1000" spc="-38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310"/>
              </a:spcBef>
            </a:pPr>
            <a:r>
              <a:rPr dirty="0" sz="1450" spc="-100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MODEL</a:t>
            </a:r>
            <a:endParaRPr sz="6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334283" y="938204"/>
            <a:ext cx="3190875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16610" algn="l"/>
                <a:tab pos="1475105" algn="l"/>
                <a:tab pos="2155825" algn="l"/>
              </a:tabLst>
            </a:pPr>
            <a:r>
              <a:rPr dirty="0" baseline="-13888" sz="1500" spc="937">
                <a:latin typeface="Arial"/>
                <a:cs typeface="Arial"/>
              </a:rPr>
              <a:t>-</a:t>
            </a:r>
            <a:r>
              <a:rPr dirty="0" baseline="-13888" sz="1500" spc="937">
                <a:latin typeface="Arial"/>
                <a:cs typeface="Arial"/>
              </a:rPr>
              <a:t> </a:t>
            </a:r>
            <a:r>
              <a:rPr dirty="0" baseline="-13888" sz="1500" spc="-15">
                <a:latin typeface="Arial"/>
                <a:cs typeface="Arial"/>
              </a:rPr>
              <a:t> </a:t>
            </a:r>
            <a:r>
              <a:rPr dirty="0" sz="1800" spc="270">
                <a:latin typeface="Arial"/>
                <a:cs typeface="Arial"/>
              </a:rPr>
              <a:t>D</a:t>
            </a:r>
            <a:r>
              <a:rPr dirty="0" sz="1800" spc="-24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NEW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1800" spc="270">
                <a:latin typeface="Arial"/>
                <a:cs typeface="Arial"/>
              </a:rPr>
              <a:t>D</a:t>
            </a:r>
            <a:r>
              <a:rPr dirty="0" sz="1800" spc="-24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USED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1800" spc="270">
                <a:latin typeface="Arial"/>
                <a:cs typeface="Arial"/>
              </a:rPr>
              <a:t>D</a:t>
            </a:r>
            <a:r>
              <a:rPr dirty="0" sz="1800" spc="-24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DEMO</a:t>
            </a:r>
            <a:r>
              <a:rPr dirty="0" sz="800">
                <a:latin typeface="Arial"/>
                <a:cs typeface="Arial"/>
              </a:rPr>
              <a:t>	</a:t>
            </a:r>
            <a:r>
              <a:rPr dirty="0" sz="1200" spc="20">
                <a:latin typeface="Arial"/>
                <a:cs typeface="Arial"/>
              </a:rPr>
              <a:t>AS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FOLLOWS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1846" y="1317727"/>
            <a:ext cx="2393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latin typeface="Arial"/>
                <a:cs typeface="Arial"/>
              </a:rPr>
              <a:t>MAKE</a:t>
            </a:r>
            <a:endParaRPr sz="6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91379" y="1301726"/>
            <a:ext cx="113601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22019" algn="l"/>
              </a:tabLst>
            </a:pPr>
            <a:r>
              <a:rPr dirty="0" sz="600" spc="-5">
                <a:latin typeface="Arial"/>
                <a:cs typeface="Arial"/>
              </a:rPr>
              <a:t>COLOR</a:t>
            </a:r>
            <a:r>
              <a:rPr dirty="0" sz="600" spc="-5">
                <a:latin typeface="Arial"/>
                <a:cs typeface="Arial"/>
              </a:rPr>
              <a:t>	</a:t>
            </a:r>
            <a:r>
              <a:rPr dirty="0" sz="600">
                <a:latin typeface="Arial"/>
                <a:cs typeface="Arial"/>
              </a:rPr>
              <a:t>TYPE</a:t>
            </a:r>
            <a:endParaRPr sz="6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583195" y="1338302"/>
            <a:ext cx="26098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5">
                <a:latin typeface="Arial"/>
                <a:cs typeface="Arial"/>
              </a:rPr>
              <a:t>I</a:t>
            </a:r>
            <a:r>
              <a:rPr dirty="0" sz="600" spc="-55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YEAR</a:t>
            </a:r>
            <a:endParaRPr sz="6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27275" y="1624052"/>
            <a:ext cx="132969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0">
                <a:latin typeface="Arial"/>
                <a:cs typeface="Arial"/>
              </a:rPr>
              <a:t>VEHICLE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IDENTIFICATION</a:t>
            </a:r>
            <a:r>
              <a:rPr dirty="0" sz="600">
                <a:latin typeface="Arial"/>
                <a:cs typeface="Arial"/>
              </a:rPr>
              <a:t> </a:t>
            </a:r>
            <a:r>
              <a:rPr dirty="0" sz="600" spc="-7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NUMBER</a:t>
            </a:r>
            <a:endParaRPr sz="6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793665" y="1605764"/>
            <a:ext cx="3606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latin typeface="Arial"/>
                <a:cs typeface="Arial"/>
              </a:rPr>
              <a:t>MILEAGE</a:t>
            </a:r>
            <a:endParaRPr sz="6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703286" y="1641193"/>
            <a:ext cx="82740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 marR="5080" indent="-2540">
              <a:lnSpc>
                <a:spcPts val="830"/>
              </a:lnSpc>
            </a:pPr>
            <a:r>
              <a:rPr dirty="0" sz="700">
                <a:latin typeface="Arial"/>
                <a:cs typeface="Arial"/>
              </a:rPr>
              <a:t>TO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5">
                <a:latin typeface="Arial"/>
                <a:cs typeface="Arial"/>
              </a:rPr>
              <a:t>BE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DELIVERED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ON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OR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ABOUT</a:t>
            </a:r>
            <a:endParaRPr sz="7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34131" y="1987518"/>
            <a:ext cx="1209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40">
                <a:latin typeface="Arial"/>
                <a:cs typeface="Arial"/>
              </a:rPr>
              <a:t>PR</a:t>
            </a:r>
            <a:r>
              <a:rPr dirty="0" sz="800" spc="-5">
                <a:latin typeface="Arial"/>
                <a:cs typeface="Arial"/>
              </a:rPr>
              <a:t>I</a:t>
            </a:r>
            <a:r>
              <a:rPr dirty="0" sz="800" spc="140">
                <a:latin typeface="Arial"/>
                <a:cs typeface="Arial"/>
              </a:rPr>
              <a:t>CE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150">
                <a:latin typeface="Arial"/>
                <a:cs typeface="Arial"/>
              </a:rPr>
              <a:t>OF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130">
                <a:latin typeface="Arial"/>
                <a:cs typeface="Arial"/>
              </a:rPr>
              <a:t>VEH</a:t>
            </a:r>
            <a:r>
              <a:rPr dirty="0" sz="800" spc="75">
                <a:latin typeface="Arial"/>
                <a:cs typeface="Arial"/>
              </a:rPr>
              <a:t>I</a:t>
            </a:r>
            <a:r>
              <a:rPr dirty="0" sz="800" spc="125">
                <a:latin typeface="Arial"/>
                <a:cs typeface="Arial"/>
              </a:rPr>
              <a:t>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279432" y="3121374"/>
            <a:ext cx="1858010" cy="575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5875">
              <a:lnSpc>
                <a:spcPct val="100000"/>
              </a:lnSpc>
            </a:pPr>
            <a:r>
              <a:rPr dirty="0" sz="800" spc="125">
                <a:latin typeface="Arial"/>
                <a:cs typeface="Arial"/>
              </a:rPr>
              <a:t>TOTAL</a:t>
            </a:r>
            <a:endParaRPr sz="800">
              <a:latin typeface="Arial"/>
              <a:cs typeface="Arial"/>
            </a:endParaRPr>
          </a:p>
          <a:p>
            <a:pPr algn="r" marL="12700" marR="5080" indent="1574165">
              <a:lnSpc>
                <a:spcPct val="181900"/>
              </a:lnSpc>
              <a:spcBef>
                <a:spcPts val="35"/>
              </a:spcBef>
            </a:pPr>
            <a:r>
              <a:rPr dirty="0" sz="800" spc="105">
                <a:latin typeface="Arial"/>
                <a:cs typeface="Arial"/>
              </a:rPr>
              <a:t>TAX </a:t>
            </a:r>
            <a:r>
              <a:rPr dirty="0" sz="800" spc="120">
                <a:latin typeface="Arial"/>
                <a:cs typeface="Arial"/>
              </a:rPr>
              <a:t>DEALER</a:t>
            </a:r>
            <a:r>
              <a:rPr dirty="0" sz="800" spc="120">
                <a:latin typeface="Arial"/>
                <a:cs typeface="Arial"/>
              </a:rPr>
              <a:t> 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130">
                <a:latin typeface="Arial"/>
                <a:cs typeface="Arial"/>
              </a:rPr>
              <a:t>DOCUMENTARY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130">
                <a:latin typeface="Arial"/>
                <a:cs typeface="Arial"/>
              </a:rPr>
              <a:t>FEE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40988" y="4040346"/>
            <a:ext cx="5600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10">
                <a:latin typeface="Arial"/>
                <a:cs typeface="Arial"/>
              </a:rPr>
              <a:t>LICENSE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511715" y="4038060"/>
            <a:ext cx="6985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20">
                <a:latin typeface="Arial"/>
                <a:cs typeface="Arial"/>
              </a:rPr>
              <a:t>TRANSFER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935569" y="4038060"/>
            <a:ext cx="3702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40">
                <a:latin typeface="Arial"/>
                <a:cs typeface="Arial"/>
              </a:rPr>
              <a:t>T</a:t>
            </a:r>
            <a:r>
              <a:rPr dirty="0" sz="800" spc="25">
                <a:latin typeface="Arial"/>
                <a:cs typeface="Arial"/>
              </a:rPr>
              <a:t>I</a:t>
            </a:r>
            <a:r>
              <a:rPr dirty="0" sz="800" spc="120">
                <a:latin typeface="Arial"/>
                <a:cs typeface="Arial"/>
              </a:rPr>
              <a:t>TLE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032600" y="4038060"/>
            <a:ext cx="12871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10">
                <a:latin typeface="Arial"/>
                <a:cs typeface="Arial"/>
              </a:rPr>
              <a:t>REGISTRATION</a:t>
            </a:r>
            <a:r>
              <a:rPr dirty="0" sz="800" spc="110">
                <a:latin typeface="Arial"/>
                <a:cs typeface="Arial"/>
              </a:rPr>
              <a:t>  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 spc="125">
                <a:latin typeface="Arial"/>
                <a:cs typeface="Arial"/>
              </a:rPr>
              <a:t>FEE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274861" y="4268946"/>
            <a:ext cx="186118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5">
                <a:latin typeface="Arial"/>
                <a:cs typeface="Arial"/>
              </a:rPr>
              <a:t>(</a:t>
            </a:r>
            <a:r>
              <a:rPr dirty="0" sz="750" spc="85">
                <a:latin typeface="Arial"/>
                <a:cs typeface="Arial"/>
              </a:rPr>
              <a:t>1</a:t>
            </a:r>
            <a:r>
              <a:rPr dirty="0" sz="750" spc="175">
                <a:latin typeface="Arial"/>
                <a:cs typeface="Arial"/>
              </a:rPr>
              <a:t>)</a:t>
            </a:r>
            <a:r>
              <a:rPr dirty="0" sz="750" spc="30">
                <a:latin typeface="Arial"/>
                <a:cs typeface="Arial"/>
              </a:rPr>
              <a:t> </a:t>
            </a:r>
            <a:r>
              <a:rPr dirty="0" sz="800" spc="140">
                <a:latin typeface="Arial"/>
                <a:cs typeface="Arial"/>
              </a:rPr>
              <a:t>TOTAL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145">
                <a:latin typeface="Arial"/>
                <a:cs typeface="Arial"/>
              </a:rPr>
              <a:t>CASH</a:t>
            </a:r>
            <a:r>
              <a:rPr dirty="0" sz="800" spc="105">
                <a:latin typeface="Arial"/>
                <a:cs typeface="Arial"/>
              </a:rPr>
              <a:t> </a:t>
            </a:r>
            <a:r>
              <a:rPr dirty="0" sz="800" spc="150">
                <a:latin typeface="Arial"/>
                <a:cs typeface="Arial"/>
              </a:rPr>
              <a:t>SALE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80">
                <a:latin typeface="Arial"/>
                <a:cs typeface="Arial"/>
              </a:rPr>
              <a:t> </a:t>
            </a:r>
            <a:r>
              <a:rPr dirty="0" sz="800" spc="160">
                <a:latin typeface="Arial"/>
                <a:cs typeface="Arial"/>
              </a:rPr>
              <a:t>PR</a:t>
            </a:r>
            <a:r>
              <a:rPr dirty="0" sz="800" spc="-25">
                <a:latin typeface="Arial"/>
                <a:cs typeface="Arial"/>
              </a:rPr>
              <a:t>I</a:t>
            </a:r>
            <a:r>
              <a:rPr dirty="0" sz="800" spc="155">
                <a:latin typeface="Arial"/>
                <a:cs typeface="Arial"/>
              </a:rPr>
              <a:t>CE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60394" y="4492974"/>
            <a:ext cx="2606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35">
                <a:latin typeface="Arial"/>
                <a:cs typeface="Arial"/>
              </a:rPr>
              <a:t>CASH</a:t>
            </a:r>
            <a:r>
              <a:rPr dirty="0" sz="800" spc="135">
                <a:latin typeface="Arial"/>
                <a:cs typeface="Arial"/>
              </a:rPr>
              <a:t> 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125">
                <a:latin typeface="Arial"/>
                <a:cs typeface="Arial"/>
              </a:rPr>
              <a:t>DEPOS</a:t>
            </a:r>
            <a:r>
              <a:rPr dirty="0" sz="800" spc="5">
                <a:latin typeface="Arial"/>
                <a:cs typeface="Arial"/>
              </a:rPr>
              <a:t>I</a:t>
            </a:r>
            <a:r>
              <a:rPr dirty="0" sz="800" spc="160">
                <a:latin typeface="Arial"/>
                <a:cs typeface="Arial"/>
              </a:rPr>
              <a:t>T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spc="135">
                <a:latin typeface="Arial"/>
                <a:cs typeface="Arial"/>
              </a:rPr>
              <a:t>SUBM</a:t>
            </a:r>
            <a:r>
              <a:rPr dirty="0" sz="800" spc="20">
                <a:latin typeface="Arial"/>
                <a:cs typeface="Arial"/>
              </a:rPr>
              <a:t>I</a:t>
            </a:r>
            <a:r>
              <a:rPr dirty="0" sz="800" spc="120">
                <a:latin typeface="Arial"/>
                <a:cs typeface="Arial"/>
              </a:rPr>
              <a:t>TTED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85">
                <a:latin typeface="Arial"/>
                <a:cs typeface="Arial"/>
              </a:rPr>
              <a:t> </a:t>
            </a:r>
            <a:r>
              <a:rPr dirty="0" sz="800" spc="185">
                <a:latin typeface="Arial"/>
                <a:cs typeface="Arial"/>
              </a:rPr>
              <a:t>W</a:t>
            </a:r>
            <a:r>
              <a:rPr dirty="0" sz="800" spc="40">
                <a:latin typeface="Arial"/>
                <a:cs typeface="Arial"/>
              </a:rPr>
              <a:t>I</a:t>
            </a:r>
            <a:r>
              <a:rPr dirty="0" sz="800" spc="145">
                <a:latin typeface="Arial"/>
                <a:cs typeface="Arial"/>
              </a:rPr>
              <a:t>TH</a:t>
            </a:r>
            <a:r>
              <a:rPr dirty="0" sz="800" spc="105">
                <a:latin typeface="Arial"/>
                <a:cs typeface="Arial"/>
              </a:rPr>
              <a:t> </a:t>
            </a:r>
            <a:r>
              <a:rPr dirty="0" sz="800" spc="130">
                <a:latin typeface="Arial"/>
                <a:cs typeface="Arial"/>
              </a:rPr>
              <a:t>ORDER</a:t>
            </a:r>
            <a:endParaRPr sz="8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72985" y="4502826"/>
            <a:ext cx="109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10">
                <a:latin typeface="Times New Roman"/>
                <a:cs typeface="Times New Roman"/>
              </a:rPr>
              <a:t>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75270" y="4579877"/>
            <a:ext cx="10160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-20">
                <a:latin typeface="Times New Roman"/>
                <a:cs typeface="Times New Roman"/>
              </a:rPr>
              <a:t>w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75270" y="4667283"/>
            <a:ext cx="1130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-40">
                <a:latin typeface="Arial"/>
                <a:cs typeface="Arial"/>
              </a:rPr>
              <a:t>:!!:</a:t>
            </a:r>
            <a:endParaRPr sz="7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60394" y="4719287"/>
            <a:ext cx="27412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20">
                <a:latin typeface="Arial"/>
                <a:cs typeface="Arial"/>
              </a:rPr>
              <a:t>ALLOWANCE</a:t>
            </a:r>
            <a:r>
              <a:rPr dirty="0" sz="800" spc="120">
                <a:latin typeface="Arial"/>
                <a:cs typeface="Arial"/>
              </a:rPr>
              <a:t> 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 spc="114">
                <a:latin typeface="Arial"/>
                <a:cs typeface="Arial"/>
              </a:rPr>
              <a:t>FOR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130">
                <a:latin typeface="Arial"/>
                <a:cs typeface="Arial"/>
              </a:rPr>
              <a:t>USED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105">
                <a:latin typeface="Arial"/>
                <a:cs typeface="Arial"/>
              </a:rPr>
              <a:t>VEHICLE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 spc="110">
                <a:latin typeface="Arial"/>
                <a:cs typeface="Arial"/>
              </a:rPr>
              <a:t>TRADE-IN</a:t>
            </a:r>
            <a:endParaRPr sz="8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75270" y="4728997"/>
            <a:ext cx="116839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165">
                <a:latin typeface="Arial"/>
                <a:cs typeface="Arial"/>
              </a:rPr>
              <a:t>&gt;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75270" y="4811309"/>
            <a:ext cx="11303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sz="550" spc="90">
                <a:latin typeface="Arial"/>
                <a:cs typeface="Arial"/>
              </a:rPr>
              <a:t>&lt;</a:t>
            </a:r>
            <a:r>
              <a:rPr dirty="0" sz="550" spc="50">
                <a:latin typeface="Arial"/>
                <a:cs typeface="Arial"/>
              </a:rPr>
              <a:t>(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ts val="575"/>
              </a:lnSpc>
            </a:pPr>
            <a:r>
              <a:rPr dirty="0" sz="500" spc="15">
                <a:latin typeface="Arial"/>
                <a:cs typeface="Arial"/>
              </a:rPr>
              <a:t>D..</a:t>
            </a:r>
            <a:endParaRPr sz="5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75270" y="4939452"/>
            <a:ext cx="19570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10">
                <a:latin typeface="Times New Roman"/>
                <a:cs typeface="Times New Roman"/>
              </a:rPr>
              <a:t>z</a:t>
            </a:r>
            <a:r>
              <a:rPr dirty="0" sz="1000" spc="210">
                <a:latin typeface="Times New Roman"/>
                <a:cs typeface="Times New Roman"/>
              </a:rPr>
              <a:t>  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baseline="3472" sz="1200" spc="179">
                <a:latin typeface="Arial"/>
                <a:cs typeface="Arial"/>
              </a:rPr>
              <a:t>LESS</a:t>
            </a:r>
            <a:r>
              <a:rPr dirty="0" baseline="3472" sz="1200">
                <a:latin typeface="Arial"/>
                <a:cs typeface="Arial"/>
              </a:rPr>
              <a:t> </a:t>
            </a:r>
            <a:r>
              <a:rPr dirty="0" baseline="3472" sz="1200" spc="-150">
                <a:latin typeface="Arial"/>
                <a:cs typeface="Arial"/>
              </a:rPr>
              <a:t> </a:t>
            </a:r>
            <a:r>
              <a:rPr dirty="0" baseline="3472" sz="1200" spc="179">
                <a:latin typeface="Arial"/>
                <a:cs typeface="Arial"/>
              </a:rPr>
              <a:t>BALANCE</a:t>
            </a:r>
            <a:r>
              <a:rPr dirty="0" baseline="3472" sz="1200">
                <a:latin typeface="Arial"/>
                <a:cs typeface="Arial"/>
              </a:rPr>
              <a:t> </a:t>
            </a:r>
            <a:r>
              <a:rPr dirty="0" baseline="3472" sz="1200" spc="-157">
                <a:latin typeface="Arial"/>
                <a:cs typeface="Arial"/>
              </a:rPr>
              <a:t> </a:t>
            </a:r>
            <a:r>
              <a:rPr dirty="0" baseline="3472" sz="1200" spc="195">
                <a:latin typeface="Arial"/>
                <a:cs typeface="Arial"/>
              </a:rPr>
              <a:t>OWING</a:t>
            </a:r>
            <a:r>
              <a:rPr dirty="0" baseline="3472" sz="1200">
                <a:latin typeface="Arial"/>
                <a:cs typeface="Arial"/>
              </a:rPr>
              <a:t> </a:t>
            </a:r>
            <a:r>
              <a:rPr dirty="0" baseline="3472" sz="1200" spc="-150">
                <a:latin typeface="Arial"/>
                <a:cs typeface="Arial"/>
              </a:rPr>
              <a:t> </a:t>
            </a:r>
            <a:r>
              <a:rPr dirty="0" baseline="3472" sz="1200" spc="195">
                <a:latin typeface="Arial"/>
                <a:cs typeface="Arial"/>
              </a:rPr>
              <a:t>TO</a:t>
            </a:r>
            <a:r>
              <a:rPr dirty="0" baseline="3472" sz="1200">
                <a:latin typeface="Arial"/>
                <a:cs typeface="Arial"/>
              </a:rPr>
              <a:t> </a:t>
            </a:r>
            <a:r>
              <a:rPr dirty="0" baseline="3472" sz="1200" spc="-120">
                <a:latin typeface="Arial"/>
                <a:cs typeface="Arial"/>
              </a:rPr>
              <a:t> </a:t>
            </a:r>
            <a:r>
              <a:rPr dirty="0" baseline="3472" sz="1200" spc="82">
                <a:latin typeface="Arial"/>
                <a:cs typeface="Arial"/>
              </a:rPr>
              <a:t>-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77555" y="5011314"/>
            <a:ext cx="132715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25">
                <a:latin typeface="Arial"/>
                <a:cs typeface="Arial"/>
              </a:rPr>
              <a:t>;: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93724" y="5134200"/>
            <a:ext cx="197485" cy="18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19">
                <a:latin typeface="Arial"/>
                <a:cs typeface="Arial"/>
              </a:rPr>
              <a:t>0</a:t>
            </a:r>
            <a:r>
              <a:rPr dirty="0" baseline="-29239" sz="1425" spc="397">
                <a:latin typeface="Times New Roman"/>
                <a:cs typeface="Times New Roman"/>
              </a:rPr>
              <a:t>c</a:t>
            </a:r>
            <a:endParaRPr baseline="-29239" sz="1425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40988" y="5392511"/>
            <a:ext cx="186118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25">
                <a:latin typeface="Arial"/>
                <a:cs typeface="Arial"/>
              </a:rPr>
              <a:t>DESCR</a:t>
            </a:r>
            <a:r>
              <a:rPr dirty="0" sz="800" spc="60">
                <a:latin typeface="Arial"/>
                <a:cs typeface="Arial"/>
              </a:rPr>
              <a:t>I</a:t>
            </a:r>
            <a:r>
              <a:rPr dirty="0" sz="800" spc="140">
                <a:latin typeface="Arial"/>
                <a:cs typeface="Arial"/>
              </a:rPr>
              <a:t>PT</a:t>
            </a:r>
            <a:r>
              <a:rPr dirty="0" sz="800" spc="-20">
                <a:latin typeface="Arial"/>
                <a:cs typeface="Arial"/>
              </a:rPr>
              <a:t>I</a:t>
            </a:r>
            <a:r>
              <a:rPr dirty="0" sz="800" spc="155">
                <a:latin typeface="Arial"/>
                <a:cs typeface="Arial"/>
              </a:rPr>
              <a:t>ON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145">
                <a:latin typeface="Arial"/>
                <a:cs typeface="Arial"/>
              </a:rPr>
              <a:t>OF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140">
                <a:latin typeface="Arial"/>
                <a:cs typeface="Arial"/>
              </a:rPr>
              <a:t>TRADE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0">
                <a:latin typeface="Arial"/>
                <a:cs typeface="Arial"/>
              </a:rPr>
              <a:t> </a:t>
            </a:r>
            <a:r>
              <a:rPr dirty="0" sz="900" spc="-100">
                <a:latin typeface="Arial"/>
                <a:cs typeface="Arial"/>
              </a:rPr>
              <a:t>I</a:t>
            </a:r>
            <a:r>
              <a:rPr dirty="0" sz="900" spc="-114">
                <a:latin typeface="Arial"/>
                <a:cs typeface="Arial"/>
              </a:rPr>
              <a:t> </a:t>
            </a:r>
            <a:r>
              <a:rPr dirty="0" sz="800" spc="100">
                <a:latin typeface="Arial"/>
                <a:cs typeface="Arial"/>
              </a:rPr>
              <a:t>VIN</a:t>
            </a:r>
            <a:endParaRPr sz="8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329713" y="5378787"/>
            <a:ext cx="180022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5">
                <a:latin typeface="Arial"/>
                <a:cs typeface="Arial"/>
              </a:rPr>
              <a:t>I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800" spc="90">
                <a:latin typeface="Arial"/>
                <a:cs typeface="Arial"/>
              </a:rPr>
              <a:t>(2)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140">
                <a:latin typeface="Arial"/>
                <a:cs typeface="Arial"/>
              </a:rPr>
              <a:t>TOTAL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155">
                <a:latin typeface="Arial"/>
                <a:cs typeface="Arial"/>
              </a:rPr>
              <a:t>DOWN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135">
                <a:latin typeface="Arial"/>
                <a:cs typeface="Arial"/>
              </a:rPr>
              <a:t>PAYMENT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31846" y="5575406"/>
            <a:ext cx="2260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Arial"/>
                <a:cs typeface="Arial"/>
              </a:rPr>
              <a:t>YEAR</a:t>
            </a:r>
            <a:endParaRPr sz="5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21045" y="5605124"/>
            <a:ext cx="3905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34">
                <a:latin typeface="Arial"/>
                <a:cs typeface="Arial"/>
              </a:rPr>
              <a:t>!</a:t>
            </a:r>
            <a:r>
              <a:rPr dirty="0" sz="500" spc="65">
                <a:latin typeface="Arial"/>
                <a:cs typeface="Arial"/>
              </a:rPr>
              <a:t>MAKE</a:t>
            </a:r>
            <a:endParaRPr sz="5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201931" y="5561674"/>
            <a:ext cx="38100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0">
                <a:latin typeface="Arial"/>
                <a:cs typeface="Arial"/>
              </a:rPr>
              <a:t>I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3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MODEL</a:t>
            </a:r>
            <a:endParaRPr sz="5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527510" y="5618841"/>
            <a:ext cx="25844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">
                <a:latin typeface="Arial"/>
                <a:cs typeface="Arial"/>
              </a:rPr>
              <a:t>!</a:t>
            </a:r>
            <a:r>
              <a:rPr dirty="0" sz="500" spc="-5">
                <a:latin typeface="Arial"/>
                <a:cs typeface="Arial"/>
              </a:rPr>
              <a:t> </a:t>
            </a:r>
            <a:r>
              <a:rPr dirty="0" sz="500" spc="60">
                <a:latin typeface="Arial"/>
                <a:cs typeface="Arial"/>
              </a:rPr>
              <a:t>TYPE</a:t>
            </a:r>
            <a:endParaRPr sz="5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581116" y="5633687"/>
            <a:ext cx="15494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50">
                <a:latin typeface="Arial"/>
                <a:cs typeface="Arial"/>
              </a:rPr>
              <a:t>BALANCE</a:t>
            </a:r>
            <a:r>
              <a:rPr dirty="0" sz="800" spc="150">
                <a:latin typeface="Arial"/>
                <a:cs typeface="Arial"/>
              </a:rPr>
              <a:t> 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140">
                <a:latin typeface="Arial"/>
                <a:cs typeface="Arial"/>
              </a:rPr>
              <a:t>DUE</a:t>
            </a:r>
            <a:r>
              <a:rPr dirty="0" sz="800" spc="75">
                <a:latin typeface="Arial"/>
                <a:cs typeface="Arial"/>
              </a:rPr>
              <a:t> </a:t>
            </a:r>
            <a:r>
              <a:rPr dirty="0" sz="800" spc="120">
                <a:latin typeface="Arial"/>
                <a:cs typeface="Arial"/>
              </a:rPr>
              <a:t>(1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l</a:t>
            </a:r>
            <a:r>
              <a:rPr dirty="0" sz="800" spc="145">
                <a:latin typeface="Arial"/>
                <a:cs typeface="Arial"/>
              </a:rPr>
              <a:t>ess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90">
                <a:latin typeface="Arial"/>
                <a:cs typeface="Arial"/>
              </a:rPr>
              <a:t>2)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34131" y="5806292"/>
            <a:ext cx="3587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5">
                <a:latin typeface="Arial"/>
                <a:cs typeface="Arial"/>
              </a:rPr>
              <a:t>MILEAGE</a:t>
            </a:r>
            <a:endParaRPr sz="5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561995" y="5762835"/>
            <a:ext cx="46735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5">
                <a:latin typeface="Arial"/>
                <a:cs typeface="Arial"/>
              </a:rPr>
              <a:t>I</a:t>
            </a:r>
            <a:r>
              <a:rPr dirty="0" sz="1100" spc="-190">
                <a:latin typeface="Arial"/>
                <a:cs typeface="Arial"/>
              </a:rPr>
              <a:t> </a:t>
            </a:r>
            <a:r>
              <a:rPr dirty="0" sz="500" spc="55">
                <a:latin typeface="Arial"/>
                <a:cs typeface="Arial"/>
              </a:rPr>
              <a:t>PLATE</a:t>
            </a:r>
            <a:r>
              <a:rPr dirty="0" sz="500">
                <a:latin typeface="Arial"/>
                <a:cs typeface="Arial"/>
              </a:rPr>
              <a:t> </a:t>
            </a:r>
            <a:r>
              <a:rPr dirty="0" sz="500" spc="-55">
                <a:latin typeface="Arial"/>
                <a:cs typeface="Arial"/>
              </a:rPr>
              <a:t> </a:t>
            </a:r>
            <a:r>
              <a:rPr dirty="0" sz="500" spc="50">
                <a:latin typeface="Arial"/>
                <a:cs typeface="Arial"/>
              </a:rPr>
              <a:t>NO.</a:t>
            </a:r>
            <a:endParaRPr sz="5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253252" y="5785703"/>
            <a:ext cx="46609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55">
                <a:latin typeface="Arial"/>
                <a:cs typeface="Arial"/>
              </a:rPr>
              <a:t>I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500" spc="55">
                <a:latin typeface="Arial"/>
                <a:cs typeface="Arial"/>
              </a:rPr>
              <a:t>EXP.</a:t>
            </a:r>
            <a:r>
              <a:rPr dirty="0" sz="500" spc="50">
                <a:latin typeface="Arial"/>
                <a:cs typeface="Arial"/>
              </a:rPr>
              <a:t> </a:t>
            </a:r>
            <a:r>
              <a:rPr dirty="0" sz="500" spc="65">
                <a:latin typeface="Arial"/>
                <a:cs typeface="Arial"/>
              </a:rPr>
              <a:t>DATE</a:t>
            </a:r>
            <a:endParaRPr sz="5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92993" y="6048019"/>
            <a:ext cx="7339965" cy="3190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3495">
              <a:lnSpc>
                <a:spcPct val="100000"/>
              </a:lnSpc>
            </a:pPr>
            <a:r>
              <a:rPr dirty="0" sz="700" spc="-10">
                <a:latin typeface="Arial"/>
                <a:cs typeface="Arial"/>
              </a:rPr>
              <a:t>Purchaser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intends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to</a:t>
            </a:r>
            <a:r>
              <a:rPr dirty="0" sz="700" spc="8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use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the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vehicle</a:t>
            </a:r>
            <a:r>
              <a:rPr dirty="0" sz="700" spc="9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primarily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for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950" spc="195">
                <a:latin typeface="Arial"/>
                <a:cs typeface="Arial"/>
              </a:rPr>
              <a:t>D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personal,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family,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or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household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purposes</a:t>
            </a:r>
            <a:r>
              <a:rPr dirty="0" sz="700" spc="9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(</a:t>
            </a:r>
            <a:r>
              <a:rPr dirty="0" sz="700" spc="-10">
                <a:latin typeface="Arial"/>
                <a:cs typeface="Arial"/>
              </a:rPr>
              <a:t>"personal</a:t>
            </a:r>
            <a:r>
              <a:rPr dirty="0" sz="700" spc="8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use"</a:t>
            </a:r>
            <a:r>
              <a:rPr dirty="0" sz="700" spc="-5">
                <a:latin typeface="Arial"/>
                <a:cs typeface="Arial"/>
              </a:rPr>
              <a:t>)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950" spc="195">
                <a:latin typeface="Arial"/>
                <a:cs typeface="Arial"/>
              </a:rPr>
              <a:t>D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business,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agricultural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or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other</a:t>
            </a:r>
            <a:r>
              <a:rPr dirty="0" sz="700" spc="9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non-personal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uses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(</a:t>
            </a:r>
            <a:r>
              <a:rPr dirty="0" sz="700" spc="-10">
                <a:latin typeface="Arial"/>
                <a:cs typeface="Arial"/>
              </a:rPr>
              <a:t>"commercial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use"</a:t>
            </a:r>
            <a:r>
              <a:rPr dirty="0" sz="700" spc="-5">
                <a:latin typeface="Arial"/>
                <a:cs typeface="Arial"/>
              </a:rPr>
              <a:t>)</a:t>
            </a:r>
            <a:r>
              <a:rPr dirty="0" sz="700" spc="-5"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  <a:p>
            <a:pPr algn="just" marL="21590" marR="6985" indent="4445">
              <a:lnSpc>
                <a:spcPct val="98600"/>
              </a:lnSpc>
              <a:spcBef>
                <a:spcPts val="235"/>
              </a:spcBef>
            </a:pPr>
            <a:r>
              <a:rPr dirty="0" sz="700" spc="-40">
                <a:latin typeface="Arial"/>
                <a:cs typeface="Arial"/>
              </a:rPr>
              <a:t>Purchaser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agrees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that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this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Order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includes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all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of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terms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and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conditions</a:t>
            </a:r>
            <a:r>
              <a:rPr dirty="0" sz="700" spc="8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on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both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the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face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and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reverse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side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hereof,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that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this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Order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cancels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supersedes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any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prior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agreement</a:t>
            </a:r>
            <a:r>
              <a:rPr dirty="0" sz="700" spc="9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as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of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the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date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hereof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comprises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complete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exclusive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statement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of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the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terms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of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the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agreement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relating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to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subject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matters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covered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hereby.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This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Order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not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binding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until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accepted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by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Seller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and,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if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time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sale,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(1)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appropriate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financing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disclosures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are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made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(2)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retail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installment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sale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contract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and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purchase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money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security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agreement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(</a:t>
            </a:r>
            <a:r>
              <a:rPr dirty="0" sz="700" spc="-30">
                <a:latin typeface="Arial"/>
                <a:cs typeface="Arial"/>
              </a:rPr>
              <a:t>"Contract"</a:t>
            </a:r>
            <a:r>
              <a:rPr dirty="0" sz="700" spc="-25">
                <a:latin typeface="Arial"/>
                <a:cs typeface="Arial"/>
              </a:rPr>
              <a:t>)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is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executed.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Until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time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sale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Order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becomes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binding,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Purchaser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may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cancel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it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recover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any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deposit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made.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The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Contract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this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Order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shall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be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subject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to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cancellation</a:t>
            </a:r>
            <a:r>
              <a:rPr dirty="0" sz="700" spc="9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by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Seller</a:t>
            </a:r>
            <a:r>
              <a:rPr dirty="0" sz="700" spc="6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unless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and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until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approval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of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the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Contract</a:t>
            </a:r>
            <a:r>
              <a:rPr dirty="0" sz="700" spc="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given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by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bank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or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finance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company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willing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to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purchase</a:t>
            </a:r>
            <a:r>
              <a:rPr dirty="0" sz="700" spc="15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the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Contract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from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Seller.</a:t>
            </a:r>
            <a:endParaRPr sz="700">
              <a:latin typeface="Arial"/>
              <a:cs typeface="Arial"/>
            </a:endParaRPr>
          </a:p>
          <a:p>
            <a:pPr algn="just" marL="23495">
              <a:lnSpc>
                <a:spcPct val="100000"/>
              </a:lnSpc>
              <a:spcBef>
                <a:spcPts val="240"/>
              </a:spcBef>
            </a:pPr>
            <a:r>
              <a:rPr dirty="0" sz="700" spc="-10" i="1">
                <a:latin typeface="Arial"/>
                <a:cs typeface="Arial"/>
              </a:rPr>
              <a:t>LIMITATIONS/EXCLUSIONS</a:t>
            </a:r>
            <a:r>
              <a:rPr dirty="0" sz="700" spc="-10" i="1">
                <a:latin typeface="Arial"/>
                <a:cs typeface="Arial"/>
              </a:rPr>
              <a:t> 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OF</a:t>
            </a:r>
            <a:r>
              <a:rPr dirty="0" sz="700" spc="-25" i="1">
                <a:latin typeface="Arial"/>
                <a:cs typeface="Arial"/>
              </a:rPr>
              <a:t> </a:t>
            </a:r>
            <a:r>
              <a:rPr dirty="0" sz="700" spc="-15" i="1">
                <a:latin typeface="Arial"/>
                <a:cs typeface="Arial"/>
              </a:rPr>
              <a:t>PRODUCT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-5" i="1">
                <a:latin typeface="Arial"/>
                <a:cs typeface="Arial"/>
              </a:rPr>
              <a:t>WARRANTIES</a:t>
            </a:r>
            <a:endParaRPr sz="700">
              <a:latin typeface="Arial"/>
              <a:cs typeface="Arial"/>
            </a:endParaRPr>
          </a:p>
          <a:p>
            <a:pPr algn="just" marL="17145" marR="5715" indent="4445">
              <a:lnSpc>
                <a:spcPct val="101600"/>
              </a:lnSpc>
              <a:spcBef>
                <a:spcPts val="45"/>
              </a:spcBef>
            </a:pPr>
            <a:r>
              <a:rPr dirty="0" sz="700" spc="20" i="1">
                <a:latin typeface="Arial"/>
                <a:cs typeface="Arial"/>
              </a:rPr>
              <a:t>(a)</a:t>
            </a:r>
            <a:r>
              <a:rPr dirty="0" sz="700" spc="-1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For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"new"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vehicles: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(1)</a:t>
            </a:r>
            <a:r>
              <a:rPr dirty="0" sz="700" spc="-3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If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purchased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personal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use,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makes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no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merchantability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fitness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particular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purpose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unless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also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gives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Purchaser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written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warranty,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on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its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own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behalf,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with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respect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to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the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Vehicle,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or,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at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time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sale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within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90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days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thereafter,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enters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into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service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contract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with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Purchaser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which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applies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to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the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vehicle.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In</a:t>
            </a:r>
            <a:r>
              <a:rPr dirty="0" sz="700" spc="2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that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event,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warranties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arising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from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sale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shall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be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limited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to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duration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Seller's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written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service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contract;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(2)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If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purchased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for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commercial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use,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makes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no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merchantability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fitness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for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particular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purpose.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The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sold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to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Purchaser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AS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IS,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except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for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express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2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warranties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made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by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Seller,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on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its</a:t>
            </a:r>
            <a:r>
              <a:rPr dirty="0" sz="700" spc="9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own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behalf,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by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the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manufacturer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Vehicle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component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parts.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(3)</a:t>
            </a:r>
            <a:r>
              <a:rPr dirty="0" sz="700" spc="-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In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all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cases,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shall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not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be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liable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consequential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damages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arising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from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any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breach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warranty,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express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implied.</a:t>
            </a:r>
            <a:endParaRPr sz="700">
              <a:latin typeface="Arial"/>
              <a:cs typeface="Arial"/>
            </a:endParaRPr>
          </a:p>
          <a:p>
            <a:pPr algn="just" marL="227329" indent="-208279">
              <a:lnSpc>
                <a:spcPts val="1195"/>
              </a:lnSpc>
              <a:spcBef>
                <a:spcPts val="265"/>
              </a:spcBef>
              <a:buAutoNum type="alphaLcParenBoth" startAt="2"/>
              <a:tabLst>
                <a:tab pos="227965" algn="l"/>
              </a:tabLst>
            </a:pPr>
            <a:r>
              <a:rPr dirty="0" sz="1000" spc="25">
                <a:latin typeface="Arial"/>
                <a:cs typeface="Arial"/>
              </a:rPr>
              <a:t>For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baseline="62500" sz="600" spc="-52">
                <a:latin typeface="Arial"/>
                <a:cs typeface="Arial"/>
              </a:rPr>
              <a:t>11</a:t>
            </a:r>
            <a:r>
              <a:rPr dirty="0" baseline="62500" sz="600" spc="-97">
                <a:latin typeface="Arial"/>
                <a:cs typeface="Arial"/>
              </a:rPr>
              <a:t> </a:t>
            </a:r>
            <a:r>
              <a:rPr dirty="0" sz="1000" spc="40">
                <a:latin typeface="Arial"/>
                <a:cs typeface="Arial"/>
              </a:rPr>
              <a:t>use</a:t>
            </a:r>
            <a:r>
              <a:rPr dirty="0" sz="1000" spc="50">
                <a:latin typeface="Arial"/>
                <a:cs typeface="Arial"/>
              </a:rPr>
              <a:t>d</a:t>
            </a:r>
            <a:r>
              <a:rPr dirty="0" baseline="62500" sz="600" spc="-30">
                <a:latin typeface="Arial"/>
                <a:cs typeface="Arial"/>
              </a:rPr>
              <a:t>11</a:t>
            </a:r>
            <a:r>
              <a:rPr dirty="0" baseline="62500" sz="600">
                <a:latin typeface="Arial"/>
                <a:cs typeface="Arial"/>
              </a:rPr>
              <a:t>  </a:t>
            </a:r>
            <a:r>
              <a:rPr dirty="0" baseline="62500" sz="600" spc="-7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veh</a:t>
            </a:r>
            <a:r>
              <a:rPr dirty="0" sz="1000" spc="50">
                <a:latin typeface="Arial"/>
                <a:cs typeface="Arial"/>
              </a:rPr>
              <a:t>i</a:t>
            </a:r>
            <a:r>
              <a:rPr dirty="0" sz="1000" spc="95">
                <a:latin typeface="Arial"/>
                <a:cs typeface="Arial"/>
              </a:rPr>
              <a:t>c</a:t>
            </a:r>
            <a:r>
              <a:rPr dirty="0" sz="1000" spc="-30">
                <a:latin typeface="Arial"/>
                <a:cs typeface="Arial"/>
              </a:rPr>
              <a:t>l</a:t>
            </a:r>
            <a:r>
              <a:rPr dirty="0" sz="1000" spc="45">
                <a:latin typeface="Arial"/>
                <a:cs typeface="Arial"/>
              </a:rPr>
              <a:t>es:</a:t>
            </a:r>
            <a:endParaRPr sz="1000">
              <a:latin typeface="Arial"/>
              <a:cs typeface="Arial"/>
            </a:endParaRPr>
          </a:p>
          <a:p>
            <a:pPr algn="just" lvl="1" marL="433070" indent="-196850">
              <a:lnSpc>
                <a:spcPts val="1195"/>
              </a:lnSpc>
              <a:buAutoNum type="arabicParenBoth"/>
              <a:tabLst>
                <a:tab pos="433705" algn="l"/>
              </a:tabLst>
            </a:pPr>
            <a:r>
              <a:rPr dirty="0" sz="1000" spc="20" u="sng">
                <a:latin typeface="Arial"/>
                <a:cs typeface="Arial"/>
              </a:rPr>
              <a:t>Used</a:t>
            </a:r>
            <a:r>
              <a:rPr dirty="0" sz="1000" spc="0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Car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spc="30" u="sng">
                <a:latin typeface="Arial"/>
                <a:cs typeface="Arial"/>
              </a:rPr>
              <a:t> </a:t>
            </a:r>
            <a:r>
              <a:rPr dirty="0" sz="1000" spc="-145" u="sng">
                <a:latin typeface="Arial"/>
                <a:cs typeface="Arial"/>
              </a:rPr>
              <a:t>I</a:t>
            </a:r>
            <a:r>
              <a:rPr dirty="0" sz="1000" spc="-150" u="sng">
                <a:latin typeface="Arial"/>
                <a:cs typeface="Arial"/>
              </a:rPr>
              <a:t> </a:t>
            </a:r>
            <a:r>
              <a:rPr dirty="0" sz="1000" spc="35" u="sng">
                <a:latin typeface="Arial"/>
                <a:cs typeface="Arial"/>
              </a:rPr>
              <a:t>mplied</a:t>
            </a:r>
            <a:r>
              <a:rPr dirty="0" sz="1000" spc="5" u="sng">
                <a:latin typeface="Arial"/>
                <a:cs typeface="Arial"/>
              </a:rPr>
              <a:t> </a:t>
            </a:r>
            <a:r>
              <a:rPr dirty="0" sz="1000" spc="15" u="sng">
                <a:latin typeface="Arial"/>
                <a:cs typeface="Arial"/>
              </a:rPr>
              <a:t>Warranty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spc="95" u="sng">
                <a:latin typeface="Arial"/>
                <a:cs typeface="Arial"/>
              </a:rPr>
              <a:t> </a:t>
            </a:r>
            <a:r>
              <a:rPr dirty="0" sz="1000" spc="20" u="sng">
                <a:latin typeface="Arial"/>
                <a:cs typeface="Arial"/>
              </a:rPr>
              <a:t>of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spc="55" u="sng">
                <a:latin typeface="Arial"/>
                <a:cs typeface="Arial"/>
              </a:rPr>
              <a:t> </a:t>
            </a:r>
            <a:r>
              <a:rPr dirty="0" sz="1000" spc="25" u="sng">
                <a:latin typeface="Arial"/>
                <a:cs typeface="Arial"/>
              </a:rPr>
              <a:t>Merchantability:</a:t>
            </a:r>
            <a:endParaRPr sz="1000">
              <a:latin typeface="Arial"/>
              <a:cs typeface="Arial"/>
            </a:endParaRPr>
          </a:p>
          <a:p>
            <a:pPr algn="just" marL="229235" marR="8890" indent="1905">
              <a:lnSpc>
                <a:spcPct val="99000"/>
              </a:lnSpc>
              <a:spcBef>
                <a:spcPts val="55"/>
              </a:spcBef>
            </a:pP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SELLER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HEREBY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WARRANTS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VEH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CLE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W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50">
                <a:latin typeface="Arial"/>
                <a:cs typeface="Arial"/>
              </a:rPr>
              <a:t>LL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BE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FIT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FOR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ORD</a:t>
            </a:r>
            <a:r>
              <a:rPr dirty="0" sz="1000" spc="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NARY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PURPOSES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FOR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</a:t>
            </a:r>
            <a:r>
              <a:rPr dirty="0" sz="1000" spc="-10">
                <a:latin typeface="Arial"/>
                <a:cs typeface="Arial"/>
              </a:rPr>
              <a:t>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VEH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CLE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</a:t>
            </a:r>
            <a:r>
              <a:rPr dirty="0" sz="1000" spc="20">
                <a:latin typeface="Arial"/>
                <a:cs typeface="Arial"/>
              </a:rPr>
              <a:t>5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DAYS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500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M</a:t>
            </a:r>
            <a:r>
              <a:rPr dirty="0" sz="1000" spc="-45">
                <a:latin typeface="Arial"/>
                <a:cs typeface="Arial"/>
              </a:rPr>
              <a:t>I</a:t>
            </a:r>
            <a:r>
              <a:rPr dirty="0" sz="1000" spc="10">
                <a:latin typeface="Arial"/>
                <a:cs typeface="Arial"/>
              </a:rPr>
              <a:t>LES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AFTER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DEL</a:t>
            </a:r>
            <a:r>
              <a:rPr dirty="0" sz="1000" spc="-6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VERY,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</a:t>
            </a:r>
            <a:r>
              <a:rPr dirty="0" sz="1000" spc="10">
                <a:latin typeface="Arial"/>
                <a:cs typeface="Arial"/>
              </a:rPr>
              <a:t>I</a:t>
            </a:r>
            <a:r>
              <a:rPr dirty="0" sz="1000" spc="-30">
                <a:latin typeface="Arial"/>
                <a:cs typeface="Arial"/>
              </a:rPr>
              <a:t>CHEVER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I</a:t>
            </a:r>
            <a:r>
              <a:rPr dirty="0" sz="1000" spc="3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EARLIER,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EXCEPT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WITH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REGARD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PART</a:t>
            </a:r>
            <a:r>
              <a:rPr dirty="0" sz="1000" spc="-4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CULAR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DEFECTS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D</a:t>
            </a:r>
            <a:r>
              <a:rPr dirty="0" sz="1000" spc="-8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SCLOSED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F</a:t>
            </a:r>
            <a:r>
              <a:rPr dirty="0" sz="1000" spc="-5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RST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PAGE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35">
                <a:latin typeface="Arial"/>
                <a:cs typeface="Arial"/>
              </a:rPr>
              <a:t>S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AGREEMENT.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PURCHASER</a:t>
            </a:r>
            <a:r>
              <a:rPr dirty="0" sz="1000" spc="-10">
                <a:latin typeface="Arial"/>
                <a:cs typeface="Arial"/>
              </a:rPr>
              <a:t>)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W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60">
                <a:latin typeface="Arial"/>
                <a:cs typeface="Arial"/>
              </a:rPr>
              <a:t>LL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HAVE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PAY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UP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$25</a:t>
            </a:r>
            <a:r>
              <a:rPr dirty="0" sz="1000" spc="-25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00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FOR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F</a:t>
            </a:r>
            <a:r>
              <a:rPr dirty="0" sz="1000" spc="-3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RST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TWO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REPA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RS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I</a:t>
            </a:r>
            <a:r>
              <a:rPr dirty="0" sz="1000" spc="60">
                <a:latin typeface="Arial"/>
                <a:cs typeface="Arial"/>
              </a:rPr>
              <a:t>F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WARRANTY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I</a:t>
            </a:r>
            <a:r>
              <a:rPr dirty="0" sz="1000" spc="10">
                <a:latin typeface="Arial"/>
                <a:cs typeface="Arial"/>
              </a:rPr>
              <a:t>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</a:t>
            </a:r>
            <a:r>
              <a:rPr dirty="0" sz="1000" spc="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OLATED.</a:t>
            </a:r>
            <a:endParaRPr sz="1000">
              <a:latin typeface="Arial"/>
              <a:cs typeface="Arial"/>
            </a:endParaRPr>
          </a:p>
          <a:p>
            <a:pPr algn="just" lvl="1" marL="430530" indent="-194310">
              <a:lnSpc>
                <a:spcPts val="1150"/>
              </a:lnSpc>
              <a:buAutoNum type="arabicParenBoth" startAt="2"/>
              <a:tabLst>
                <a:tab pos="431165" algn="l"/>
              </a:tabLst>
            </a:pPr>
            <a:r>
              <a:rPr dirty="0" sz="1000" spc="5" u="heavy">
                <a:latin typeface="Arial"/>
                <a:cs typeface="Arial"/>
              </a:rPr>
              <a:t>Wa</a:t>
            </a:r>
            <a:r>
              <a:rPr dirty="0" sz="1000" spc="5" u="heavy">
                <a:latin typeface="Arial"/>
                <a:cs typeface="Arial"/>
              </a:rPr>
              <a:t>i</a:t>
            </a:r>
            <a:r>
              <a:rPr dirty="0" sz="1000" spc="15" u="heavy">
                <a:latin typeface="Arial"/>
                <a:cs typeface="Arial"/>
              </a:rPr>
              <a:t>ver</a:t>
            </a:r>
            <a:r>
              <a:rPr dirty="0" sz="1000" spc="-5" u="heavy">
                <a:latin typeface="Arial"/>
                <a:cs typeface="Arial"/>
              </a:rPr>
              <a:t> </a:t>
            </a:r>
            <a:r>
              <a:rPr dirty="0" sz="1000" spc="55" u="heavy">
                <a:latin typeface="Arial"/>
                <a:cs typeface="Arial"/>
              </a:rPr>
              <a:t> </a:t>
            </a:r>
            <a:r>
              <a:rPr dirty="0" sz="1000" spc="30" u="heavy">
                <a:latin typeface="Arial"/>
                <a:cs typeface="Arial"/>
              </a:rPr>
              <a:t>of</a:t>
            </a:r>
            <a:r>
              <a:rPr dirty="0" sz="1000" spc="-5" u="heavy">
                <a:latin typeface="Arial"/>
                <a:cs typeface="Arial"/>
              </a:rPr>
              <a:t> </a:t>
            </a:r>
            <a:r>
              <a:rPr dirty="0" sz="1000" spc="60" u="heavy">
                <a:latin typeface="Arial"/>
                <a:cs typeface="Arial"/>
              </a:rPr>
              <a:t> </a:t>
            </a:r>
            <a:r>
              <a:rPr dirty="0" sz="1000" spc="20" u="heavy">
                <a:latin typeface="Arial"/>
                <a:cs typeface="Arial"/>
              </a:rPr>
              <a:t>Used</a:t>
            </a:r>
            <a:r>
              <a:rPr dirty="0" sz="1000" spc="25" u="heavy">
                <a:latin typeface="Arial"/>
                <a:cs typeface="Arial"/>
              </a:rPr>
              <a:t> </a:t>
            </a:r>
            <a:r>
              <a:rPr dirty="0" sz="1000" spc="5" u="heavy">
                <a:latin typeface="Arial"/>
                <a:cs typeface="Arial"/>
              </a:rPr>
              <a:t>Car</a:t>
            </a:r>
            <a:r>
              <a:rPr dirty="0" sz="1000" spc="-5" u="heavy">
                <a:latin typeface="Arial"/>
                <a:cs typeface="Arial"/>
              </a:rPr>
              <a:t> </a:t>
            </a:r>
            <a:r>
              <a:rPr dirty="0" sz="1000" spc="35" u="heavy">
                <a:latin typeface="Arial"/>
                <a:cs typeface="Arial"/>
              </a:rPr>
              <a:t> </a:t>
            </a:r>
            <a:r>
              <a:rPr dirty="0" sz="1000" spc="-225" u="heavy">
                <a:latin typeface="Arial"/>
                <a:cs typeface="Arial"/>
              </a:rPr>
              <a:t>I</a:t>
            </a:r>
            <a:r>
              <a:rPr dirty="0" sz="1000" spc="-70" u="heavy">
                <a:latin typeface="Arial"/>
                <a:cs typeface="Arial"/>
              </a:rPr>
              <a:t> </a:t>
            </a:r>
            <a:r>
              <a:rPr dirty="0" sz="1000" spc="40" u="heavy">
                <a:latin typeface="Arial"/>
                <a:cs typeface="Arial"/>
              </a:rPr>
              <a:t>mplied</a:t>
            </a:r>
            <a:r>
              <a:rPr dirty="0" sz="1000" spc="10" u="heavy">
                <a:latin typeface="Arial"/>
                <a:cs typeface="Arial"/>
              </a:rPr>
              <a:t> </a:t>
            </a:r>
            <a:r>
              <a:rPr dirty="0" sz="1000" spc="25" u="heavy">
                <a:latin typeface="Arial"/>
                <a:cs typeface="Arial"/>
              </a:rPr>
              <a:t>Warranty</a:t>
            </a:r>
            <a:r>
              <a:rPr dirty="0" sz="1000" spc="-5" u="heavy">
                <a:latin typeface="Arial"/>
                <a:cs typeface="Arial"/>
              </a:rPr>
              <a:t> </a:t>
            </a:r>
            <a:r>
              <a:rPr dirty="0" sz="1000" spc="65" u="heavy">
                <a:latin typeface="Arial"/>
                <a:cs typeface="Arial"/>
              </a:rPr>
              <a:t> </a:t>
            </a:r>
            <a:r>
              <a:rPr dirty="0" sz="1000" spc="20" u="heavy">
                <a:latin typeface="Arial"/>
                <a:cs typeface="Arial"/>
              </a:rPr>
              <a:t>of</a:t>
            </a:r>
            <a:r>
              <a:rPr dirty="0" sz="1000" spc="-5" u="heavy">
                <a:latin typeface="Arial"/>
                <a:cs typeface="Arial"/>
              </a:rPr>
              <a:t> </a:t>
            </a:r>
            <a:r>
              <a:rPr dirty="0" sz="1000" spc="75" u="heavy">
                <a:latin typeface="Arial"/>
                <a:cs typeface="Arial"/>
              </a:rPr>
              <a:t> </a:t>
            </a:r>
            <a:r>
              <a:rPr dirty="0" sz="1000" spc="30" u="heavy">
                <a:latin typeface="Arial"/>
                <a:cs typeface="Arial"/>
              </a:rPr>
              <a:t>Merchantability:</a:t>
            </a:r>
            <a:endParaRPr sz="1000">
              <a:latin typeface="Arial"/>
              <a:cs typeface="Arial"/>
            </a:endParaRPr>
          </a:p>
          <a:p>
            <a:pPr algn="just" marL="236220" marR="10795" indent="-5080">
              <a:lnSpc>
                <a:spcPts val="1170"/>
              </a:lnSpc>
              <a:spcBef>
                <a:spcPts val="85"/>
              </a:spcBef>
            </a:pPr>
            <a:r>
              <a:rPr dirty="0" sz="1000" spc="-10" u="sng">
                <a:latin typeface="Arial"/>
                <a:cs typeface="Arial"/>
              </a:rPr>
              <a:t>ATTENTI</a:t>
            </a:r>
            <a:r>
              <a:rPr dirty="0" sz="1000" spc="-210" u="sng">
                <a:latin typeface="Arial"/>
                <a:cs typeface="Arial"/>
              </a:rPr>
              <a:t> </a:t>
            </a:r>
            <a:r>
              <a:rPr dirty="0" sz="1000" spc="5" u="sng">
                <a:latin typeface="Arial"/>
                <a:cs typeface="Arial"/>
              </a:rPr>
              <a:t>ON</a:t>
            </a:r>
            <a:r>
              <a:rPr dirty="0" sz="1000" u="sng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URCHASER: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S</a:t>
            </a:r>
            <a:r>
              <a:rPr dirty="0" sz="1000" spc="-3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GN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HERE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ONLY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35">
                <a:latin typeface="Arial"/>
                <a:cs typeface="Arial"/>
              </a:rPr>
              <a:t>F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DEALER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TOLD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YOU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THAT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TH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35">
                <a:latin typeface="Arial"/>
                <a:cs typeface="Arial"/>
              </a:rPr>
              <a:t>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VEH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15">
                <a:latin typeface="Arial"/>
                <a:cs typeface="Arial"/>
              </a:rPr>
              <a:t>CLE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HAS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FOLLOWI</a:t>
            </a:r>
            <a:r>
              <a:rPr dirty="0" sz="1000" spc="-20">
                <a:latin typeface="Arial"/>
                <a:cs typeface="Arial"/>
              </a:rPr>
              <a:t>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PROBLEM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)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THAT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YOU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AGREE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BUY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VEH</a:t>
            </a:r>
            <a:r>
              <a:rPr dirty="0" sz="1000" spc="25">
                <a:latin typeface="Arial"/>
                <a:cs typeface="Arial"/>
              </a:rPr>
              <a:t>I</a:t>
            </a:r>
            <a:r>
              <a:rPr dirty="0" sz="1000" spc="10">
                <a:latin typeface="Arial"/>
                <a:cs typeface="Arial"/>
              </a:rPr>
              <a:t>CLE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THOSE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TERMS:</a:t>
            </a:r>
            <a:endParaRPr sz="1000">
              <a:latin typeface="Arial"/>
              <a:cs typeface="Arial"/>
            </a:endParaRPr>
          </a:p>
          <a:p>
            <a:pPr algn="just" marL="14604" marR="5080" indent="-2540">
              <a:lnSpc>
                <a:spcPts val="1100"/>
              </a:lnSpc>
              <a:spcBef>
                <a:spcPts val="125"/>
              </a:spcBef>
            </a:pPr>
            <a:r>
              <a:rPr dirty="0" sz="1000" spc="-10" u="heavy">
                <a:latin typeface="Arial"/>
                <a:cs typeface="Arial"/>
              </a:rPr>
              <a:t>ATENCI</a:t>
            </a:r>
            <a:r>
              <a:rPr dirty="0" sz="1000" spc="-204" u="heavy">
                <a:latin typeface="Arial"/>
                <a:cs typeface="Arial"/>
              </a:rPr>
              <a:t> </a:t>
            </a:r>
            <a:r>
              <a:rPr dirty="0" sz="1000" spc="5" u="heavy">
                <a:latin typeface="Arial"/>
                <a:cs typeface="Arial"/>
              </a:rPr>
              <a:t>ON</a:t>
            </a:r>
            <a:r>
              <a:rPr dirty="0" sz="1000" spc="-5" u="heavy">
                <a:latin typeface="Arial"/>
                <a:cs typeface="Arial"/>
              </a:rPr>
              <a:t> </a:t>
            </a:r>
            <a:r>
              <a:rPr dirty="0" sz="1000" spc="90" u="heavy">
                <a:latin typeface="Arial"/>
                <a:cs typeface="Arial"/>
              </a:rPr>
              <a:t> </a:t>
            </a:r>
            <a:r>
              <a:rPr dirty="0" sz="1000" spc="-5" u="heavy">
                <a:latin typeface="Arial"/>
                <a:cs typeface="Arial"/>
              </a:rPr>
              <a:t>COMPRADOR: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F</a:t>
            </a:r>
            <a:r>
              <a:rPr dirty="0" sz="1000" spc="-4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RME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AQUI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 u="heavy">
                <a:latin typeface="Arial"/>
                <a:cs typeface="Arial"/>
              </a:rPr>
              <a:t>SOLAMENTE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SI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VENDEROR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HAD</a:t>
            </a:r>
            <a:r>
              <a:rPr dirty="0" sz="1000" spc="-4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CHO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QUE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VEH</a:t>
            </a:r>
            <a:r>
              <a:rPr dirty="0" sz="1000" spc="-60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CULO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TI</a:t>
            </a:r>
            <a:r>
              <a:rPr dirty="0" sz="1000" spc="-10">
                <a:latin typeface="Arial"/>
                <a:cs typeface="Arial"/>
              </a:rPr>
              <a:t>ENE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EL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S</a:t>
            </a:r>
            <a:r>
              <a:rPr dirty="0" sz="1000" spc="-4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GU</a:t>
            </a:r>
            <a:r>
              <a:rPr dirty="0" sz="1000" spc="1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ENTE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PROBLEMA</a:t>
            </a:r>
            <a:r>
              <a:rPr dirty="0" sz="100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) 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Y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QUE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USTED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ESTA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AC</a:t>
            </a:r>
            <a:r>
              <a:rPr dirty="0" sz="1000" spc="5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ERTO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COMPRA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EL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VEH</a:t>
            </a:r>
            <a:r>
              <a:rPr dirty="0" sz="1000" spc="-6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CULO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BAJO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ESTOS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TERM</a:t>
            </a:r>
            <a:r>
              <a:rPr dirty="0" sz="1000" spc="10">
                <a:latin typeface="Arial"/>
                <a:cs typeface="Arial"/>
              </a:rPr>
              <a:t>I</a:t>
            </a:r>
            <a:r>
              <a:rPr dirty="0" sz="1000" spc="10">
                <a:latin typeface="Arial"/>
                <a:cs typeface="Arial"/>
              </a:rPr>
              <a:t>NOS: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92993" y="9323462"/>
            <a:ext cx="14541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">
              <a:lnSpc>
                <a:spcPct val="100000"/>
              </a:lnSpc>
            </a:pPr>
            <a:r>
              <a:rPr dirty="0" sz="1050" spc="30">
                <a:latin typeface="Times New Roman"/>
                <a:cs typeface="Times New Roman"/>
              </a:rPr>
              <a:t>1.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050" spc="15">
                <a:latin typeface="Times New Roman"/>
                <a:cs typeface="Times New Roman"/>
              </a:rPr>
              <a:t>2.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15">
                <a:latin typeface="Times New Roman"/>
                <a:cs typeface="Times New Roman"/>
              </a:rPr>
              <a:t>3.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648640" y="9323462"/>
            <a:ext cx="16002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705">
                <a:latin typeface="Times New Roman"/>
                <a:cs typeface="Times New Roman"/>
              </a:rPr>
              <a:t>-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050" spc="705">
                <a:latin typeface="Times New Roman"/>
                <a:cs typeface="Times New Roman"/>
              </a:rPr>
              <a:t>-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705">
                <a:latin typeface="Times New Roman"/>
                <a:cs typeface="Times New Roman"/>
              </a:rPr>
              <a:t>-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938896" y="9311854"/>
            <a:ext cx="3579495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66500"/>
              </a:lnSpc>
              <a:tabLst>
                <a:tab pos="1180465" algn="l"/>
                <a:tab pos="3491229" algn="l"/>
              </a:tabLst>
            </a:pPr>
            <a:r>
              <a:rPr dirty="0" sz="1000" spc="-15">
                <a:latin typeface="Arial"/>
                <a:cs typeface="Arial"/>
              </a:rPr>
              <a:t>Buyer/Comprador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		</a:t>
            </a:r>
            <a:r>
              <a:rPr dirty="0" sz="1000" spc="15">
                <a:latin typeface="Arial"/>
                <a:cs typeface="Arial"/>
              </a:rPr>
              <a:t>_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Buye</a:t>
            </a:r>
            <a:r>
              <a:rPr dirty="0" sz="1000" spc="-8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Comprador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885">
                <a:latin typeface="Arial"/>
                <a:cs typeface="Arial"/>
              </a:rPr>
              <a:t>-------------</a:t>
            </a:r>
            <a:r>
              <a:rPr dirty="0" sz="1000" spc="1155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83851" y="10058244"/>
            <a:ext cx="7441565" cy="152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10489" indent="349250">
              <a:lnSpc>
                <a:spcPct val="95000"/>
              </a:lnSpc>
            </a:pPr>
            <a:r>
              <a:rPr dirty="0" sz="700" spc="20" i="1">
                <a:latin typeface="Arial"/>
                <a:cs typeface="Arial"/>
              </a:rPr>
              <a:t>(3)</a:t>
            </a:r>
            <a:r>
              <a:rPr dirty="0" sz="700" spc="-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The</a:t>
            </a:r>
            <a:r>
              <a:rPr dirty="0" sz="700" spc="-3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sold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"AS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IS</a:t>
            </a:r>
            <a:r>
              <a:rPr dirty="0" sz="700" spc="-10" i="1">
                <a:latin typeface="Arial"/>
                <a:cs typeface="Arial"/>
              </a:rPr>
              <a:t> </a:t>
            </a:r>
            <a:r>
              <a:rPr dirty="0" sz="700" spc="45">
                <a:latin typeface="Arial"/>
                <a:cs typeface="Arial"/>
              </a:rPr>
              <a:t>-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45">
                <a:latin typeface="Arial"/>
                <a:cs typeface="Arial"/>
              </a:rPr>
              <a:t>-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10" i="1">
                <a:latin typeface="Arial"/>
                <a:cs typeface="Arial"/>
              </a:rPr>
              <a:t>NOT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-10" i="1">
                <a:latin typeface="Arial"/>
                <a:cs typeface="Arial"/>
              </a:rPr>
              <a:t>EXPRESSLY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45" i="1">
                <a:latin typeface="Arial"/>
                <a:cs typeface="Arial"/>
              </a:rPr>
              <a:t> </a:t>
            </a:r>
            <a:r>
              <a:rPr dirty="0" sz="700" spc="-5" i="1">
                <a:latin typeface="Arial"/>
                <a:cs typeface="Arial"/>
              </a:rPr>
              <a:t>WARRANTED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OR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GUARANTEED"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unless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gives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Purchaser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</a:t>
            </a:r>
            <a:r>
              <a:rPr dirty="0" sz="700" spc="-1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separate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written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instrument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showing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terms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warranty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service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contract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given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by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on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its</a:t>
            </a:r>
            <a:r>
              <a:rPr dirty="0" sz="700" spc="9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own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10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behalf.</a:t>
            </a:r>
            <a:r>
              <a:rPr dirty="0" sz="700" spc="9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If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purchased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personal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2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use,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makes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no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fitness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particular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purpose,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and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merchantability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limited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5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to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15</a:t>
            </a:r>
            <a:r>
              <a:rPr dirty="0" sz="700" spc="-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days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500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miles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after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delivery,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whichever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earlier,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set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forth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above,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unless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Seller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also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gives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Purchaser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</a:t>
            </a:r>
            <a:r>
              <a:rPr dirty="0" sz="700" spc="2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written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warranty,</a:t>
            </a:r>
            <a:r>
              <a:rPr dirty="0" sz="700" spc="-20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on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its</a:t>
            </a:r>
            <a:r>
              <a:rPr dirty="0" sz="700" spc="2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own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behalf,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with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respect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to</a:t>
            </a:r>
            <a:r>
              <a:rPr dirty="0" sz="700" spc="-1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the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Vehicle,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or,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at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time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sale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within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90</a:t>
            </a:r>
            <a:r>
              <a:rPr dirty="0" sz="700" spc="-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days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thereafter,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enters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into</a:t>
            </a:r>
            <a:r>
              <a:rPr dirty="0" sz="700" spc="2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service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contract</a:t>
            </a:r>
            <a:endParaRPr sz="700">
              <a:latin typeface="Arial"/>
              <a:cs typeface="Arial"/>
            </a:endParaRPr>
          </a:p>
          <a:p>
            <a:pPr algn="just" marL="23495" indent="-2540">
              <a:lnSpc>
                <a:spcPts val="760"/>
              </a:lnSpc>
            </a:pPr>
            <a:r>
              <a:rPr dirty="0" sz="700" spc="35" i="1">
                <a:latin typeface="Arial"/>
                <a:cs typeface="Arial"/>
              </a:rPr>
              <a:t>with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Purchaser</a:t>
            </a:r>
            <a:r>
              <a:rPr dirty="0" sz="700" i="1">
                <a:latin typeface="Arial"/>
                <a:cs typeface="Arial"/>
              </a:rPr>
              <a:t>  </a:t>
            </a:r>
            <a:r>
              <a:rPr dirty="0" sz="700" spc="30" i="1">
                <a:latin typeface="Arial"/>
                <a:cs typeface="Arial"/>
              </a:rPr>
              <a:t>which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applies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4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to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the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Vehicle.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In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that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event,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any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warranties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arising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from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sale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vehicle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shall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be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limited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45" i="1">
                <a:latin typeface="Arial"/>
                <a:cs typeface="Arial"/>
              </a:rPr>
              <a:t>to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duration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Seller's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written</a:t>
            </a:r>
            <a:r>
              <a:rPr dirty="0" sz="700" i="1">
                <a:latin typeface="Arial"/>
                <a:cs typeface="Arial"/>
              </a:rPr>
              <a:t>  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50">
                <a:latin typeface="Arial"/>
                <a:cs typeface="Arial"/>
              </a:rPr>
              <a:t>/</a:t>
            </a:r>
            <a:endParaRPr sz="700">
              <a:latin typeface="Arial"/>
              <a:cs typeface="Arial"/>
            </a:endParaRPr>
          </a:p>
          <a:p>
            <a:pPr algn="just" marL="14604" marR="112395" indent="8890">
              <a:lnSpc>
                <a:spcPct val="93200"/>
              </a:lnSpc>
              <a:spcBef>
                <a:spcPts val="40"/>
              </a:spcBef>
            </a:pPr>
            <a:r>
              <a:rPr dirty="0" sz="700" spc="15" i="1">
                <a:latin typeface="Arial"/>
                <a:cs typeface="Arial"/>
              </a:rPr>
              <a:t>warranty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service</a:t>
            </a:r>
            <a:r>
              <a:rPr dirty="0" sz="700" spc="2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contract.</a:t>
            </a:r>
            <a:r>
              <a:rPr dirty="0" sz="700" spc="-1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If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-2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vehicle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purchased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for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commercial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use,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makes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no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spc="2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fitness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-2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particular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purpose,</a:t>
            </a:r>
            <a:r>
              <a:rPr dirty="0" sz="700" spc="3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and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the</a:t>
            </a:r>
            <a:r>
              <a:rPr dirty="0" sz="700" spc="-2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merchantability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is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limited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to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15</a:t>
            </a:r>
            <a:r>
              <a:rPr dirty="0" sz="700" spc="-2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days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500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miles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after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delivery,</a:t>
            </a:r>
            <a:r>
              <a:rPr dirty="0" sz="700" spc="9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whichever</a:t>
            </a:r>
            <a:r>
              <a:rPr dirty="0" sz="700" spc="80" i="1">
                <a:latin typeface="Arial"/>
                <a:cs typeface="Arial"/>
              </a:rPr>
              <a:t> </a:t>
            </a:r>
            <a:r>
              <a:rPr dirty="0" sz="700" spc="40" i="1">
                <a:latin typeface="Arial"/>
                <a:cs typeface="Arial"/>
              </a:rPr>
              <a:t>is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earlier.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In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all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cases,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10" i="1">
                <a:latin typeface="Arial"/>
                <a:cs typeface="Arial"/>
              </a:rPr>
              <a:t>Seller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shall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35" i="1">
                <a:latin typeface="Arial"/>
                <a:cs typeface="Arial"/>
              </a:rPr>
              <a:t>not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be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liable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consequential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damages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arising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from</a:t>
            </a:r>
            <a:r>
              <a:rPr dirty="0" sz="700" spc="15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any</a:t>
            </a:r>
            <a:r>
              <a:rPr dirty="0" sz="700" spc="60" i="1">
                <a:latin typeface="Arial"/>
                <a:cs typeface="Arial"/>
              </a:rPr>
              <a:t> </a:t>
            </a:r>
            <a:r>
              <a:rPr dirty="0" sz="700" spc="15" i="1">
                <a:latin typeface="Arial"/>
                <a:cs typeface="Arial"/>
              </a:rPr>
              <a:t>breach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any</a:t>
            </a:r>
            <a:r>
              <a:rPr dirty="0" sz="700" spc="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warranty,</a:t>
            </a:r>
            <a:r>
              <a:rPr dirty="0" sz="700" spc="2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express</a:t>
            </a:r>
            <a:r>
              <a:rPr dirty="0" sz="700" spc="8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or</a:t>
            </a:r>
            <a:r>
              <a:rPr dirty="0" sz="700" spc="4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implied,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except</a:t>
            </a:r>
            <a:r>
              <a:rPr dirty="0" sz="700" spc="4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for</a:t>
            </a:r>
            <a:r>
              <a:rPr dirty="0" sz="700" spc="50" i="1">
                <a:latin typeface="Arial"/>
                <a:cs typeface="Arial"/>
              </a:rPr>
              <a:t> </a:t>
            </a:r>
            <a:r>
              <a:rPr dirty="0" sz="700" spc="55" i="1">
                <a:latin typeface="Arial"/>
                <a:cs typeface="Arial"/>
              </a:rPr>
              <a:t>a</a:t>
            </a:r>
            <a:r>
              <a:rPr dirty="0" sz="700" spc="-1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breach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of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30" i="1">
                <a:latin typeface="Arial"/>
                <a:cs typeface="Arial"/>
              </a:rPr>
              <a:t>the</a:t>
            </a:r>
            <a:r>
              <a:rPr dirty="0" sz="700" spc="10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implied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warranty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of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sz="700" spc="20" i="1">
                <a:latin typeface="Arial"/>
                <a:cs typeface="Arial"/>
              </a:rPr>
              <a:t>merchantability.</a:t>
            </a:r>
            <a:endParaRPr sz="700">
              <a:latin typeface="Arial"/>
              <a:cs typeface="Arial"/>
            </a:endParaRPr>
          </a:p>
          <a:p>
            <a:pPr algn="just" marL="17145" marR="111125" indent="1905">
              <a:lnSpc>
                <a:spcPts val="760"/>
              </a:lnSpc>
              <a:spcBef>
                <a:spcPts val="259"/>
              </a:spcBef>
            </a:pPr>
            <a:r>
              <a:rPr dirty="0" sz="700" spc="15">
                <a:latin typeface="Arial"/>
                <a:cs typeface="Arial"/>
              </a:rPr>
              <a:t>Purchaser,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40">
                <a:latin typeface="Arial"/>
                <a:cs typeface="Arial"/>
              </a:rPr>
              <a:t>by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execut</a:t>
            </a:r>
            <a:r>
              <a:rPr dirty="0" sz="700" spc="5">
                <a:latin typeface="Arial"/>
                <a:cs typeface="Arial"/>
              </a:rPr>
              <a:t>i</a:t>
            </a:r>
            <a:r>
              <a:rPr dirty="0" sz="700" spc="50">
                <a:latin typeface="Arial"/>
                <a:cs typeface="Arial"/>
              </a:rPr>
              <a:t>on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of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this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Order,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represents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that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Purchaser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i</a:t>
            </a:r>
            <a:r>
              <a:rPr dirty="0" sz="700" spc="55">
                <a:latin typeface="Arial"/>
                <a:cs typeface="Arial"/>
              </a:rPr>
              <a:t>s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of</a:t>
            </a:r>
            <a:r>
              <a:rPr dirty="0" sz="700" spc="3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l</a:t>
            </a:r>
            <a:r>
              <a:rPr dirty="0" sz="700" spc="15">
                <a:latin typeface="Arial"/>
                <a:cs typeface="Arial"/>
              </a:rPr>
              <a:t>egal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10">
                <a:latin typeface="Arial"/>
                <a:cs typeface="Arial"/>
              </a:rPr>
              <a:t>age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or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75">
                <a:latin typeface="Arial"/>
                <a:cs typeface="Arial"/>
              </a:rPr>
              <a:t>o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10">
                <a:latin typeface="Arial"/>
                <a:cs typeface="Arial"/>
              </a:rPr>
              <a:t>der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and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35">
                <a:latin typeface="Arial"/>
                <a:cs typeface="Arial"/>
              </a:rPr>
              <a:t>acknow</a:t>
            </a:r>
            <a:r>
              <a:rPr dirty="0" sz="700" spc="5">
                <a:latin typeface="Arial"/>
                <a:cs typeface="Arial"/>
              </a:rPr>
              <a:t>l</a:t>
            </a:r>
            <a:r>
              <a:rPr dirty="0" sz="700" spc="20">
                <a:latin typeface="Arial"/>
                <a:cs typeface="Arial"/>
              </a:rPr>
              <a:t>edges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that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Purchaser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has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read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-45">
                <a:latin typeface="Arial"/>
                <a:cs typeface="Arial"/>
              </a:rPr>
              <a:t>i</a:t>
            </a:r>
            <a:r>
              <a:rPr dirty="0" sz="700" spc="50">
                <a:latin typeface="Arial"/>
                <a:cs typeface="Arial"/>
              </a:rPr>
              <a:t>ts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terms</a:t>
            </a:r>
            <a:r>
              <a:rPr dirty="0" sz="700" spc="35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and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45">
                <a:latin typeface="Arial"/>
                <a:cs typeface="Arial"/>
              </a:rPr>
              <a:t>cond</a:t>
            </a:r>
            <a:r>
              <a:rPr dirty="0" sz="700" spc="-10">
                <a:latin typeface="Arial"/>
                <a:cs typeface="Arial"/>
              </a:rPr>
              <a:t>i</a:t>
            </a:r>
            <a:r>
              <a:rPr dirty="0" sz="700" spc="65">
                <a:latin typeface="Arial"/>
                <a:cs typeface="Arial"/>
              </a:rPr>
              <a:t>t</a:t>
            </a:r>
            <a:r>
              <a:rPr dirty="0" sz="700" spc="10">
                <a:latin typeface="Arial"/>
                <a:cs typeface="Arial"/>
              </a:rPr>
              <a:t>i</a:t>
            </a:r>
            <a:r>
              <a:rPr dirty="0" sz="700" spc="40">
                <a:latin typeface="Arial"/>
                <a:cs typeface="Arial"/>
              </a:rPr>
              <a:t>ons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and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has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rece</a:t>
            </a:r>
            <a:r>
              <a:rPr dirty="0" sz="700" spc="-30">
                <a:latin typeface="Arial"/>
                <a:cs typeface="Arial"/>
              </a:rPr>
              <a:t>i</a:t>
            </a:r>
            <a:r>
              <a:rPr dirty="0" sz="700" spc="25">
                <a:latin typeface="Arial"/>
                <a:cs typeface="Arial"/>
              </a:rPr>
              <a:t>ved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20">
                <a:latin typeface="Arial"/>
                <a:cs typeface="Arial"/>
              </a:rPr>
              <a:t>a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30">
                <a:latin typeface="Arial"/>
                <a:cs typeface="Arial"/>
              </a:rPr>
              <a:t>true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25">
                <a:latin typeface="Arial"/>
                <a:cs typeface="Arial"/>
              </a:rPr>
              <a:t>copy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of</a:t>
            </a:r>
            <a:r>
              <a:rPr dirty="0" sz="700" spc="50">
                <a:latin typeface="Arial"/>
                <a:cs typeface="Arial"/>
              </a:rPr>
              <a:t> </a:t>
            </a:r>
            <a:r>
              <a:rPr dirty="0" sz="700" spc="55">
                <a:latin typeface="Arial"/>
                <a:cs typeface="Arial"/>
              </a:rPr>
              <a:t>th</a:t>
            </a:r>
            <a:r>
              <a:rPr dirty="0" sz="700" spc="5">
                <a:latin typeface="Arial"/>
                <a:cs typeface="Arial"/>
              </a:rPr>
              <a:t>i</a:t>
            </a:r>
            <a:r>
              <a:rPr dirty="0" sz="700" spc="55">
                <a:latin typeface="Arial"/>
                <a:cs typeface="Arial"/>
              </a:rPr>
              <a:t>s</a:t>
            </a:r>
            <a:r>
              <a:rPr dirty="0" sz="700" spc="25">
                <a:latin typeface="Arial"/>
                <a:cs typeface="Arial"/>
              </a:rPr>
              <a:t> </a:t>
            </a:r>
            <a:r>
              <a:rPr dirty="0" sz="700" spc="15">
                <a:latin typeface="Arial"/>
                <a:cs typeface="Arial"/>
              </a:rPr>
              <a:t>Order.</a:t>
            </a:r>
            <a:endParaRPr sz="700">
              <a:latin typeface="Arial"/>
              <a:cs typeface="Arial"/>
            </a:endParaRPr>
          </a:p>
          <a:p>
            <a:pPr algn="just" marL="17145" marR="108585" indent="1905">
              <a:lnSpc>
                <a:spcPts val="1150"/>
              </a:lnSpc>
              <a:spcBef>
                <a:spcPts val="130"/>
              </a:spcBef>
            </a:pPr>
            <a:r>
              <a:rPr dirty="0" sz="1000" spc="5">
                <a:latin typeface="Arial"/>
                <a:cs typeface="Arial"/>
              </a:rPr>
              <a:t>NOT</a:t>
            </a:r>
            <a:r>
              <a:rPr dirty="0" sz="1000" spc="-55">
                <a:latin typeface="Arial"/>
                <a:cs typeface="Arial"/>
              </a:rPr>
              <a:t>I</a:t>
            </a:r>
            <a:r>
              <a:rPr dirty="0" sz="1000" spc="15">
                <a:latin typeface="Arial"/>
                <a:cs typeface="Arial"/>
              </a:rPr>
              <a:t>CE: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DEALER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ARRANGES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F</a:t>
            </a:r>
            <a:r>
              <a:rPr dirty="0" sz="1000" spc="-4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NANC</a:t>
            </a:r>
            <a:r>
              <a:rPr dirty="0" sz="1000" spc="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NG,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DEALER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</a:t>
            </a:r>
            <a:r>
              <a:rPr dirty="0" sz="1000" spc="-7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PORT</a:t>
            </a:r>
            <a:r>
              <a:rPr dirty="0" sz="1000" spc="-3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ON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baseline="55555" sz="600" spc="-30">
                <a:latin typeface="Arial"/>
                <a:cs typeface="Arial"/>
              </a:rPr>
              <a:t>11</a:t>
            </a:r>
            <a:r>
              <a:rPr dirty="0" baseline="55555" sz="600" spc="-104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F</a:t>
            </a:r>
            <a:r>
              <a:rPr dirty="0" sz="1000" spc="-4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NANCE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CHARGE</a:t>
            </a:r>
            <a:r>
              <a:rPr dirty="0" sz="1000" spc="-175">
                <a:latin typeface="Arial"/>
                <a:cs typeface="Arial"/>
              </a:rPr>
              <a:t> </a:t>
            </a:r>
            <a:r>
              <a:rPr dirty="0" baseline="62500" sz="600" spc="-30">
                <a:latin typeface="Arial"/>
                <a:cs typeface="Arial"/>
              </a:rPr>
              <a:t>11</a:t>
            </a:r>
            <a:r>
              <a:rPr dirty="0" baseline="62500" sz="600">
                <a:latin typeface="Arial"/>
                <a:cs typeface="Arial"/>
              </a:rPr>
              <a:t>  </a:t>
            </a:r>
            <a:r>
              <a:rPr dirty="0" baseline="62500" sz="6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FROM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LENDER.</a:t>
            </a:r>
            <a:endParaRPr sz="1000">
              <a:latin typeface="Arial"/>
              <a:cs typeface="Arial"/>
            </a:endParaRPr>
          </a:p>
          <a:p>
            <a:pPr marL="3758565">
              <a:lnSpc>
                <a:spcPct val="100000"/>
              </a:lnSpc>
              <a:spcBef>
                <a:spcPts val="175"/>
              </a:spcBef>
              <a:tabLst>
                <a:tab pos="6501765" algn="l"/>
              </a:tabLst>
            </a:pPr>
            <a:r>
              <a:rPr dirty="0" sz="1000" spc="-10">
                <a:latin typeface="Arial"/>
                <a:cs typeface="Arial"/>
              </a:rPr>
              <a:t>Signed: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	</a:t>
            </a:r>
            <a:r>
              <a:rPr dirty="0" sz="1000" spc="-15">
                <a:latin typeface="Arial"/>
                <a:cs typeface="Arial"/>
              </a:rPr>
              <a:t>PURCHASER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81565" y="11700723"/>
            <a:ext cx="3614420" cy="623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355">
              <a:lnSpc>
                <a:spcPts val="1040"/>
              </a:lnSpc>
              <a:tabLst>
                <a:tab pos="3601085" algn="l"/>
              </a:tabLst>
            </a:pP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  <a:p>
            <a:pPr marL="1513840">
              <a:lnSpc>
                <a:spcPts val="1040"/>
              </a:lnSpc>
            </a:pPr>
            <a:r>
              <a:rPr dirty="0" sz="1000" spc="-15">
                <a:latin typeface="Arial"/>
                <a:cs typeface="Arial"/>
              </a:rPr>
              <a:t>SALESPERSON</a:t>
            </a:r>
            <a:endParaRPr sz="10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54"/>
              </a:spcBef>
              <a:tabLst>
                <a:tab pos="3399790" algn="l"/>
              </a:tabLst>
            </a:pPr>
            <a:r>
              <a:rPr dirty="0" sz="1000" spc="-15">
                <a:latin typeface="Arial"/>
                <a:cs typeface="Arial"/>
              </a:rPr>
              <a:t>Approved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	</a:t>
            </a:r>
            <a:r>
              <a:rPr dirty="0" sz="1000" spc="670">
                <a:latin typeface="Arial"/>
                <a:cs typeface="Arial"/>
              </a:rPr>
              <a:t>_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800" spc="-10">
                <a:latin typeface="Arial"/>
                <a:cs typeface="Arial"/>
              </a:rPr>
              <a:t>THIS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ORDER</a:t>
            </a:r>
            <a:r>
              <a:rPr dirty="0" sz="800" spc="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IS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NOT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VALID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UNLESS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SIGNED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AND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ACCEPTED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BY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SELLER.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922897" y="11700723"/>
            <a:ext cx="3627120" cy="42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">
              <a:lnSpc>
                <a:spcPct val="100000"/>
              </a:lnSpc>
              <a:tabLst>
                <a:tab pos="2794000" algn="l"/>
              </a:tabLst>
            </a:pPr>
            <a:r>
              <a:rPr dirty="0" sz="1000" spc="-10">
                <a:latin typeface="Arial"/>
                <a:cs typeface="Arial"/>
              </a:rPr>
              <a:t>Signed:</a:t>
            </a:r>
            <a:r>
              <a:rPr dirty="0" sz="1000" spc="-10">
                <a:latin typeface="Arial"/>
                <a:cs typeface="Arial"/>
              </a:rPr>
              <a:t>	</a:t>
            </a:r>
            <a:r>
              <a:rPr dirty="0" sz="1000" spc="-25">
                <a:latin typeface="Arial"/>
                <a:cs typeface="Arial"/>
              </a:rPr>
              <a:t>PURCHASER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3420" algn="l"/>
              </a:tabLst>
            </a:pPr>
            <a:r>
              <a:rPr dirty="0" sz="1000" spc="-15">
                <a:latin typeface="Arial"/>
                <a:cs typeface="Arial"/>
              </a:rPr>
              <a:t>Address:</a:t>
            </a:r>
            <a:r>
              <a:rPr dirty="0" sz="1000" spc="-15">
                <a:latin typeface="Arial"/>
                <a:cs typeface="Arial"/>
              </a:rPr>
              <a:t>	</a:t>
            </a:r>
            <a:r>
              <a:rPr dirty="0" sz="1000" spc="919">
                <a:latin typeface="Arial"/>
                <a:cs typeface="Arial"/>
              </a:rPr>
              <a:t>-----------------</a:t>
            </a:r>
            <a:r>
              <a:rPr dirty="0" sz="1000" spc="1245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88422" y="12420813"/>
            <a:ext cx="357060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42970" algn="l"/>
              </a:tabLst>
            </a:pPr>
            <a:r>
              <a:rPr dirty="0" sz="1000" spc="-10">
                <a:latin typeface="Arial"/>
                <a:cs typeface="Arial"/>
              </a:rPr>
              <a:t>By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	</a:t>
            </a:r>
            <a:r>
              <a:rPr dirty="0" sz="1000" spc="325">
                <a:latin typeface="Arial"/>
                <a:cs typeface="Arial"/>
              </a:rPr>
              <a:t>_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932039" y="12443673"/>
            <a:ext cx="35750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8025" algn="l"/>
                <a:tab pos="3449954" algn="l"/>
              </a:tabLst>
            </a:pPr>
            <a:r>
              <a:rPr dirty="0" sz="1000" spc="-15">
                <a:latin typeface="Arial"/>
                <a:cs typeface="Arial"/>
              </a:rPr>
              <a:t>Phone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(Res)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	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10">
                <a:latin typeface="Arial"/>
                <a:cs typeface="Arial"/>
              </a:rPr>
              <a:t>Bus</a:t>
            </a:r>
            <a:r>
              <a:rPr dirty="0" sz="1000" spc="-15">
                <a:latin typeface="Arial"/>
                <a:cs typeface="Arial"/>
              </a:rPr>
              <a:t>.</a:t>
            </a:r>
            <a:r>
              <a:rPr dirty="0" sz="1000" spc="15">
                <a:latin typeface="Arial"/>
                <a:cs typeface="Arial"/>
              </a:rPr>
              <a:t>)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5" u="sng">
                <a:latin typeface="Arial"/>
                <a:cs typeface="Arial"/>
              </a:rPr>
              <a:t> </a:t>
            </a:r>
            <a:r>
              <a:rPr dirty="0" sz="1000" u="sng">
                <a:latin typeface="Arial"/>
                <a:cs typeface="Arial"/>
              </a:rPr>
              <a:t>	</a:t>
            </a:r>
            <a:r>
              <a:rPr dirty="0" sz="1000" spc="325">
                <a:latin typeface="Arial"/>
                <a:cs typeface="Arial"/>
              </a:rPr>
              <a:t>_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373" y="11953616"/>
            <a:ext cx="523240" cy="340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0815">
              <a:lnSpc>
                <a:spcPct val="100000"/>
              </a:lnSpc>
              <a:tabLst>
                <a:tab pos="438150" algn="l"/>
              </a:tabLst>
            </a:pPr>
            <a:r>
              <a:rPr dirty="0" sz="1100" spc="55">
                <a:latin typeface="Arial"/>
                <a:cs typeface="Arial"/>
              </a:rPr>
              <a:t>1</a:t>
            </a:r>
            <a:r>
              <a:rPr dirty="0" sz="1100" spc="55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If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spc="15">
                <a:latin typeface="Arial"/>
                <a:cs typeface="Arial"/>
              </a:rPr>
              <a:t>in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2015-06-04T12:24:58Z</dcterms:created>
  <dcterms:modified xsi:type="dcterms:W3CDTF">2015-06-04T12:24:58Z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2009-07-14T00:00:00Z</vt:filetime>
  </property>
  <property fmtid="{D5CDD505-2E9C-101B-9397-08002B2CF9AE}" pid="3" name="LastSaved">
    <vt:filetime>2015-06-04T00:00:00Z</vt:filetime>
  </property>
</Properties>
</file>