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34391" y="9747411"/>
            <a:ext cx="854710" cy="1492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950" spc="5">
                <a:latin typeface="Arial"/>
                <a:cs typeface="Arial"/>
              </a:rPr>
              <a:t>(</a:t>
            </a:r>
            <a:r>
              <a:rPr dirty="0" sz="950" spc="15">
                <a:latin typeface="Arial"/>
                <a:cs typeface="Arial"/>
              </a:rPr>
              <a:t>c</a:t>
            </a:r>
            <a:r>
              <a:rPr dirty="0" sz="950" spc="5">
                <a:latin typeface="Arial"/>
                <a:cs typeface="Arial"/>
              </a:rPr>
              <a:t>)</a:t>
            </a:r>
            <a:r>
              <a:rPr dirty="0" sz="950" spc="10">
                <a:latin typeface="Arial"/>
                <a:cs typeface="Arial"/>
              </a:rPr>
              <a:t> </a:t>
            </a:r>
            <a:r>
              <a:rPr dirty="0" sz="950" spc="5">
                <a:latin typeface="Arial"/>
                <a:cs typeface="Arial"/>
              </a:rPr>
              <a:t>NFC</a:t>
            </a:r>
            <a:r>
              <a:rPr dirty="0" sz="950" spc="15">
                <a:latin typeface="Arial"/>
                <a:cs typeface="Arial"/>
              </a:rPr>
              <a:t>U</a:t>
            </a:r>
            <a:r>
              <a:rPr dirty="0" sz="950" spc="5">
                <a:latin typeface="Arial"/>
                <a:cs typeface="Arial"/>
              </a:rPr>
              <a:t> </a:t>
            </a:r>
            <a:r>
              <a:rPr dirty="0" sz="950" spc="10">
                <a:latin typeface="Arial"/>
                <a:cs typeface="Arial"/>
              </a:rPr>
              <a:t>2</a:t>
            </a:r>
            <a:r>
              <a:rPr dirty="0" sz="950" spc="5">
                <a:latin typeface="Arial"/>
                <a:cs typeface="Arial"/>
              </a:rPr>
              <a:t>0</a:t>
            </a:r>
            <a:r>
              <a:rPr dirty="0" sz="950" spc="10">
                <a:latin typeface="Arial"/>
                <a:cs typeface="Arial"/>
              </a:rPr>
              <a:t>02</a:t>
            </a:r>
            <a:endParaRPr sz="9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99263" y="963027"/>
            <a:ext cx="0" cy="58419"/>
          </a:xfrm>
          <a:custGeom>
            <a:avLst/>
            <a:gdLst/>
            <a:ahLst/>
            <a:cxnLst/>
            <a:rect l="l" t="t" r="r" b="b"/>
            <a:pathLst>
              <a:path w="0" h="58419">
                <a:moveTo>
                  <a:pt x="0" y="0"/>
                </a:moveTo>
                <a:lnTo>
                  <a:pt x="0" y="57911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84491" y="548499"/>
          <a:ext cx="6398260" cy="8647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6344"/>
                <a:gridCol w="1923288"/>
                <a:gridCol w="1077468"/>
                <a:gridCol w="970787"/>
                <a:gridCol w="970788"/>
                <a:gridCol w="970787"/>
              </a:tblGrid>
              <a:tr h="402336">
                <a:tc gridSpan="4"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tabLst>
                          <a:tab pos="4462145" algn="l"/>
                        </a:tabLst>
                      </a:pPr>
                      <a:r>
                        <a:rPr dirty="0" sz="1350">
                          <a:latin typeface="Verdana"/>
                          <a:cs typeface="Verdana"/>
                        </a:rPr>
                        <a:t>C</a:t>
                      </a:r>
                      <a:r>
                        <a:rPr dirty="0" sz="1350" spc="5">
                          <a:latin typeface="Verdana"/>
                          <a:cs typeface="Verdana"/>
                        </a:rPr>
                        <a:t>hu</a:t>
                      </a:r>
                      <a:r>
                        <a:rPr dirty="0" sz="1350" spc="-5">
                          <a:latin typeface="Verdana"/>
                          <a:cs typeface="Verdana"/>
                        </a:rPr>
                        <a:t>r</a:t>
                      </a:r>
                      <a:r>
                        <a:rPr dirty="0" sz="1350">
                          <a:latin typeface="Verdana"/>
                          <a:cs typeface="Verdana"/>
                        </a:rPr>
                        <a:t>ch</a:t>
                      </a:r>
                      <a:r>
                        <a:rPr dirty="0" sz="1350" spc="10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50" spc="5">
                          <a:latin typeface="Verdana"/>
                          <a:cs typeface="Verdana"/>
                        </a:rPr>
                        <a:t>N</a:t>
                      </a:r>
                      <a:r>
                        <a:rPr dirty="0" sz="1350">
                          <a:latin typeface="Verdana"/>
                          <a:cs typeface="Verdana"/>
                        </a:rPr>
                        <a:t>am</a:t>
                      </a:r>
                      <a:r>
                        <a:rPr dirty="0" sz="1350" spc="-5">
                          <a:latin typeface="Verdana"/>
                          <a:cs typeface="Verdana"/>
                        </a:rPr>
                        <a:t>e:</a:t>
                      </a:r>
                      <a:r>
                        <a:rPr dirty="0" sz="1350" u="sng">
                          <a:latin typeface="Verdana"/>
                          <a:cs typeface="Verdana"/>
                        </a:rPr>
                        <a:t> </a:t>
                      </a:r>
                      <a:r>
                        <a:rPr dirty="0" sz="1350" u="sng">
                          <a:latin typeface="Verdana"/>
                          <a:cs typeface="Verdana"/>
                        </a:rPr>
                        <a:t>	</a:t>
                      </a:r>
                      <a:endParaRPr sz="135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</a:pPr>
                      <a:r>
                        <a:rPr dirty="0" sz="1350" spc="-5"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1350"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350" spc="5">
                          <a:latin typeface="Verdana"/>
                          <a:cs typeface="Verdana"/>
                        </a:rPr>
                        <a:t>t</a:t>
                      </a:r>
                      <a:r>
                        <a:rPr dirty="0" sz="1350" spc="-5">
                          <a:latin typeface="Verdana"/>
                          <a:cs typeface="Verdana"/>
                        </a:rPr>
                        <a:t>e</a:t>
                      </a:r>
                      <a:r>
                        <a:rPr dirty="0" sz="1350">
                          <a:latin typeface="Verdana"/>
                          <a:cs typeface="Verdana"/>
                        </a:rPr>
                        <a:t>:</a:t>
                      </a:r>
                      <a:endParaRPr sz="1350">
                        <a:latin typeface="Verdana"/>
                        <a:cs typeface="Verdana"/>
                      </a:endParaRPr>
                    </a:p>
                  </a:txBody>
                  <a:tcPr marL="0" marR="0" marB="0" marT="0"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40791">
                <a:tc gridSpan="6"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</a:pP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Balan</a:t>
                      </a:r>
                      <a:r>
                        <a:rPr dirty="0" sz="75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dirty="0" sz="750" spc="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heet</a:t>
                      </a:r>
                      <a:r>
                        <a:rPr dirty="0" sz="750" spc="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-</a:t>
                      </a:r>
                      <a:r>
                        <a:rPr dirty="0" sz="750" spc="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umma</a:t>
                      </a:r>
                      <a:r>
                        <a:rPr dirty="0" sz="75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f</a:t>
                      </a:r>
                      <a:r>
                        <a:rPr dirty="0" sz="750" spc="1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50" spc="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Y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ea</a:t>
                      </a:r>
                      <a:r>
                        <a:rPr dirty="0" sz="75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1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50" spc="-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</a:t>
                      </a:r>
                      <a:r>
                        <a:rPr dirty="0" sz="750" spc="5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750" b="1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3</a:t>
                      </a:r>
                      <a:endParaRPr sz="750">
                        <a:latin typeface="Tahoma"/>
                        <a:cs typeface="Tahoma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8308">
                <a:tc gridSpan="6">
                  <a:txBody>
                    <a:bodyPr/>
                    <a:lstStyle/>
                    <a:p>
                      <a:pPr marL="642620">
                        <a:lnSpc>
                          <a:spcPct val="100000"/>
                        </a:lnSpc>
                        <a:tabLst>
                          <a:tab pos="2765425" algn="l"/>
                          <a:tab pos="5713095" algn="l"/>
                        </a:tabLst>
                      </a:pPr>
                      <a:r>
                        <a:rPr dirty="0" sz="750" spc="-5">
                          <a:latin typeface="Cooper Black"/>
                          <a:cs typeface="Cooper Black"/>
                        </a:rPr>
                        <a:t>chub</a:t>
                      </a:r>
                      <a:r>
                        <a:rPr dirty="0" sz="750">
                          <a:latin typeface="Cooper Black"/>
                          <a:cs typeface="Cooper Black"/>
                        </a:rPr>
                        <a:t>als</a:t>
                      </a:r>
                      <a:r>
                        <a:rPr dirty="0" sz="750" spc="-5">
                          <a:latin typeface="Cooper Black"/>
                          <a:cs typeface="Cooper Black"/>
                        </a:rPr>
                        <a:t>h</a:t>
                      </a:r>
                      <a:r>
                        <a:rPr dirty="0" sz="750" spc="-10">
                          <a:latin typeface="Cooper Black"/>
                          <a:cs typeface="Cooper Black"/>
                        </a:rPr>
                        <a:t>.</a:t>
                      </a:r>
                      <a:r>
                        <a:rPr dirty="0" sz="750" spc="-5">
                          <a:latin typeface="Cooper Black"/>
                          <a:cs typeface="Cooper Black"/>
                        </a:rPr>
                        <a:t>x</a:t>
                      </a:r>
                      <a:r>
                        <a:rPr dirty="0" sz="750">
                          <a:latin typeface="Cooper Black"/>
                          <a:cs typeface="Cooper Black"/>
                        </a:rPr>
                        <a:t>ls</a:t>
                      </a:r>
                      <a:r>
                        <a:rPr dirty="0" sz="750">
                          <a:latin typeface="Cooper Black"/>
                          <a:cs typeface="Cooper Black"/>
                        </a:rPr>
                        <a:t>	</a:t>
                      </a:r>
                      <a:r>
                        <a:rPr dirty="0" sz="1350" spc="-5">
                          <a:latin typeface="Cooper Black"/>
                          <a:cs typeface="Cooper Black"/>
                        </a:rPr>
                        <a:t>A</a:t>
                      </a:r>
                      <a:r>
                        <a:rPr dirty="0" sz="1350">
                          <a:latin typeface="Cooper Black"/>
                          <a:cs typeface="Cooper Black"/>
                        </a:rPr>
                        <a:t>sse</a:t>
                      </a:r>
                      <a:r>
                        <a:rPr dirty="0" sz="1350" spc="-5">
                          <a:latin typeface="Cooper Black"/>
                          <a:cs typeface="Cooper Black"/>
                        </a:rPr>
                        <a:t>t</a:t>
                      </a:r>
                      <a:r>
                        <a:rPr dirty="0" sz="1350">
                          <a:latin typeface="Cooper Black"/>
                          <a:cs typeface="Cooper Black"/>
                        </a:rPr>
                        <a:t>s</a:t>
                      </a:r>
                      <a:r>
                        <a:rPr dirty="0" sz="1350">
                          <a:latin typeface="Cooper Black"/>
                          <a:cs typeface="Cooper Black"/>
                        </a:rPr>
                        <a:t>	</a:t>
                      </a:r>
                      <a:r>
                        <a:rPr dirty="0" sz="550">
                          <a:latin typeface="Cooper Black"/>
                          <a:cs typeface="Cooper Black"/>
                        </a:rPr>
                        <a:t>.</a:t>
                      </a:r>
                      <a:endParaRPr sz="550">
                        <a:latin typeface="Cooper Black"/>
                        <a:cs typeface="Cooper Black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81818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4883">
                <a:tc gridSpan="2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Cu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ent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ets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ent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20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20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20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101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Che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cki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cct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102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Che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cki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cct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103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issi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Che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cki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ng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111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Sa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vi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ngs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112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Sa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vi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ngs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113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issi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ons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Sa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vi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ngs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114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De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gnated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unds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121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dirty="0" sz="950">
                          <a:latin typeface="Arial"/>
                          <a:cs typeface="Arial"/>
                        </a:rPr>
                        <a:t>B</a:t>
                      </a:r>
                      <a:r>
                        <a:rPr dirty="0" sz="95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950" spc="5">
                          <a:latin typeface="Arial"/>
                          <a:cs typeface="Arial"/>
                        </a:rPr>
                        <a:t>ks</a:t>
                      </a:r>
                      <a:r>
                        <a:rPr dirty="0" sz="95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9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950">
                          <a:latin typeface="Arial"/>
                          <a:cs typeface="Arial"/>
                        </a:rPr>
                        <a:t>ap</a:t>
                      </a:r>
                      <a:r>
                        <a:rPr dirty="0" sz="950" spc="-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950" spc="5">
                          <a:latin typeface="Arial"/>
                          <a:cs typeface="Arial"/>
                        </a:rPr>
                        <a:t>tc</a:t>
                      </a:r>
                      <a:r>
                        <a:rPr dirty="0" sz="950">
                          <a:latin typeface="Arial"/>
                          <a:cs typeface="Arial"/>
                        </a:rPr>
                        <a:t>.</a:t>
                      </a:r>
                      <a:r>
                        <a:rPr dirty="0" sz="9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95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9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9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950">
                          <a:latin typeface="Arial"/>
                          <a:cs typeface="Arial"/>
                        </a:rPr>
                        <a:t>ale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131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edges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not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2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et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iv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ed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 gridSpan="2">
                  <a:txBody>
                    <a:bodyPr/>
                    <a:lstStyle/>
                    <a:p>
                      <a:pPr marL="20955">
                        <a:lnSpc>
                          <a:spcPts val="1375"/>
                        </a:lnSpc>
                      </a:pPr>
                      <a:r>
                        <a:rPr dirty="0" sz="1150" spc="-5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ix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ed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ets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501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Land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502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Bu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ng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503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onage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504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ther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Hou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511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 spc="-5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tu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Equ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50" spc="1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ent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512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Auto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Bu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4883">
                <a:tc gridSpan="6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350" spc="5">
                          <a:latin typeface="Cooper Black"/>
                          <a:cs typeface="Cooper Black"/>
                        </a:rPr>
                        <a:t>L</a:t>
                      </a:r>
                      <a:r>
                        <a:rPr dirty="0" sz="1350" spc="-5">
                          <a:latin typeface="Cooper Black"/>
                          <a:cs typeface="Cooper Black"/>
                        </a:rPr>
                        <a:t>ia</a:t>
                      </a:r>
                      <a:r>
                        <a:rPr dirty="0" sz="1350" spc="-10">
                          <a:latin typeface="Cooper Black"/>
                          <a:cs typeface="Cooper Black"/>
                        </a:rPr>
                        <a:t>b</a:t>
                      </a:r>
                      <a:r>
                        <a:rPr dirty="0" sz="1350" spc="-5">
                          <a:latin typeface="Cooper Black"/>
                          <a:cs typeface="Cooper Black"/>
                        </a:rPr>
                        <a:t>iliti</a:t>
                      </a:r>
                      <a:r>
                        <a:rPr dirty="0" sz="1350">
                          <a:latin typeface="Cooper Black"/>
                          <a:cs typeface="Cooper Black"/>
                        </a:rPr>
                        <a:t>es</a:t>
                      </a:r>
                      <a:endParaRPr sz="1350">
                        <a:latin typeface="Cooper Black"/>
                        <a:cs typeface="Cooper Black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81818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4883">
                <a:tc gridSpan="2">
                  <a:txBody>
                    <a:bodyPr/>
                    <a:lstStyle/>
                    <a:p>
                      <a:pPr marL="20955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Cu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ent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ab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ili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es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2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ear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)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ent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20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20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1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20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801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Chu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Land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Bu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ng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803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onage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805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Auto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Bu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811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ther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ote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ebt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812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ther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ote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ebt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813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ther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ote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ebt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 gridSpan="2"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Long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15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Debt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861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Chu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Land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&amp;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Bu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ng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862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Auto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Van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Bu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es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863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>
                          <a:latin typeface="Arial"/>
                          <a:cs typeface="Arial"/>
                        </a:rPr>
                        <a:t>Pa</a:t>
                      </a:r>
                      <a:r>
                        <a:rPr dirty="0" sz="1150" spc="-5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1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onage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864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ther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ote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ebt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865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ther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ote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ebt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 marL="249554">
                        <a:lnSpc>
                          <a:spcPct val="100000"/>
                        </a:lnSpc>
                      </a:pPr>
                      <a:r>
                        <a:rPr dirty="0" sz="850" spc="5">
                          <a:latin typeface="Arial"/>
                          <a:cs typeface="Arial"/>
                        </a:rPr>
                        <a:t>866</a:t>
                      </a:r>
                      <a:endParaRPr sz="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380"/>
                        </a:lnSpc>
                      </a:pPr>
                      <a:r>
                        <a:rPr dirty="0" sz="115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ther</a:t>
                      </a:r>
                      <a:r>
                        <a:rPr dirty="0" sz="1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ote</a:t>
                      </a:r>
                      <a:r>
                        <a:rPr dirty="0" sz="750" spc="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7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750" spc="-5">
                          <a:latin typeface="Arial"/>
                          <a:cs typeface="Arial"/>
                        </a:rPr>
                        <a:t>ebt</a:t>
                      </a:r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1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1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  <a:solidFill>
                      <a:srgbClr val="C1C1C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2192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5645"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2192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8"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8307"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524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546"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192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524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  <a:endParaRPr sz="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524">
                      <a:solidFill>
                        <a:srgbClr val="000000"/>
                      </a:solidFill>
                      <a:prstDash val="solid"/>
                    </a:lnL>
                    <a:lnR w="12192">
                      <a:solidFill>
                        <a:srgbClr val="000000"/>
                      </a:solidFill>
                      <a:prstDash val="solid"/>
                    </a:lnR>
                    <a:lnT w="1524">
                      <a:solidFill>
                        <a:srgbClr val="000000"/>
                      </a:solidFill>
                      <a:prstDash val="solid"/>
                    </a:lnT>
                    <a:lnB w="12191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Preferred Customer</dc:creator>
  <dc:title>Church Balance Sheet</dc:title>
  <dcterms:created xsi:type="dcterms:W3CDTF">2015-06-04T20:23:56Z</dcterms:created>
  <dcterms:modified xsi:type="dcterms:W3CDTF">2015-06-04T20:23:56Z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2012-05-31T00:00:00Z</vt:filetime>
  </property>
  <property fmtid="{D5CDD505-2E9C-101B-9397-08002B2CF9AE}" pid="3" name="Creator">
    <vt:lpwstr>Acrobat PDFMaker 9.1 for Excel</vt:lpwstr>
  </property>
  <property fmtid="{D5CDD505-2E9C-101B-9397-08002B2CF9AE}" pid="4" name="LastSaved">
    <vt:filetime>2015-06-04T00:00:00Z</vt:filetime>
  </property>
</Properties>
</file>